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ms-excel.sheet.binary.macroEnabled.12" Extension="xlsb"/>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68.xml"/>
  <Override ContentType="application/vnd.openxmlformats-officedocument.drawingml.chart+xml" PartName="/ppt/charts/chart25.xml"/>
  <Override ContentType="application/vnd.openxmlformats-officedocument.drawingml.chart+xml" PartName="/ppt/charts/chart228.xml"/>
  <Override ContentType="application/vnd.openxmlformats-officedocument.drawingml.chart+xml" PartName="/ppt/charts/chart104.xml"/>
  <Override ContentType="application/vnd.openxmlformats-officedocument.drawingml.chart+xml" PartName="/ppt/charts/chart236.xml"/>
  <Override ContentType="application/vnd.openxmlformats-officedocument.drawingml.chart+xml" PartName="/ppt/charts/chart33.xml"/>
  <Override ContentType="application/vnd.openxmlformats-officedocument.drawingml.chart+xml" PartName="/ppt/charts/chart244.xml"/>
  <Override ContentType="application/vnd.openxmlformats-officedocument.drawingml.chart+xml" PartName="/ppt/charts/chart112.xml"/>
  <Override ContentType="application/vnd.openxmlformats-officedocument.drawingml.chart+xml" PartName="/ppt/charts/chart147.xml"/>
  <Override ContentType="application/vnd.openxmlformats-officedocument.drawingml.chart+xml" PartName="/ppt/charts/chart155.xml"/>
  <Override ContentType="application/vnd.openxmlformats-officedocument.drawingml.chart+xml" PartName="/ppt/charts/chart201.xml"/>
  <Override ContentType="application/vnd.openxmlformats-officedocument.drawingml.chart+xml" PartName="/ppt/charts/chart92.xml"/>
  <Override ContentType="application/vnd.openxmlformats-officedocument.drawingml.chart+xml" PartName="/ppt/charts/chart41.xml"/>
  <Override ContentType="application/vnd.openxmlformats-officedocument.drawingml.chart+xml" PartName="/ppt/charts/chart84.xml"/>
  <Override ContentType="application/vnd.openxmlformats-officedocument.drawingml.chart+xml" PartName="/ppt/charts/chart191.xml"/>
  <Override ContentType="application/vnd.openxmlformats-officedocument.drawingml.chart+xml" PartName="/ppt/charts/chart76.xml"/>
  <Override ContentType="application/vnd.openxmlformats-officedocument.drawingml.chart+xml" PartName="/ppt/charts/chart139.xml"/>
  <Override ContentType="application/vnd.openxmlformats-officedocument.drawingml.chart+xml" PartName="/ppt/charts/chart175.xml"/>
  <Override ContentType="application/vnd.openxmlformats-officedocument.drawingml.chart+xml" PartName="/ppt/charts/chart61.xml"/>
  <Override ContentType="application/vnd.openxmlformats-officedocument.drawingml.chart+xml" PartName="/ppt/charts/chart2.xml"/>
  <Override ContentType="application/vnd.openxmlformats-officedocument.drawingml.chart+xml" PartName="/ppt/charts/chart132.xml"/>
  <Override ContentType="application/vnd.openxmlformats-officedocument.drawingml.chart+xml" PartName="/ppt/charts/chart56.xml"/>
  <Override ContentType="application/vnd.openxmlformats-officedocument.drawingml.chart+xml" PartName="/ppt/charts/chart260.xml"/>
  <Override ContentType="application/vnd.openxmlformats-officedocument.drawingml.chart+xml" PartName="/ppt/charts/chart120.xml"/>
  <Override ContentType="application/vnd.openxmlformats-officedocument.drawingml.chart+xml" PartName="/ppt/charts/chart116.xml"/>
  <Override ContentType="application/vnd.openxmlformats-officedocument.drawingml.chart+xml" PartName="/ppt/charts/chart99.xml"/>
  <Override ContentType="application/vnd.openxmlformats-officedocument.drawingml.chart+xml" PartName="/ppt/charts/chart159.xml"/>
  <Override ContentType="application/vnd.openxmlformats-officedocument.drawingml.chart+xml" PartName="/ppt/charts/chart256.xml"/>
  <Override ContentType="application/vnd.openxmlformats-officedocument.drawingml.chart+xml" PartName="/ppt/charts/chart213.xml"/>
  <Override ContentType="application/vnd.openxmlformats-officedocument.drawingml.chart+xml" PartName="/ppt/charts/chart208.xml"/>
  <Override ContentType="application/vnd.openxmlformats-officedocument.drawingml.chart+xml" PartName="/ppt/charts/chart163.xml"/>
  <Override ContentType="application/vnd.openxmlformats-officedocument.drawingml.chart+xml" PartName="/ppt/charts/chart13.xml"/>
  <Override ContentType="application/vnd.openxmlformats-officedocument.drawingml.chart+xml" PartName="/ppt/charts/chart186.xml"/>
  <Override ContentType="application/vnd.openxmlformats-officedocument.drawingml.chart+xml" PartName="/ppt/charts/chart143.xml"/>
  <Override ContentType="application/vnd.openxmlformats-officedocument.drawingml.chart+xml" PartName="/ppt/charts/chart160.xml"/>
  <Override ContentType="application/vnd.openxmlformats-officedocument.drawingml.chart+xml" PartName="/ppt/charts/chart29.xml"/>
  <Override ContentType="application/vnd.openxmlformats-officedocument.drawingml.chart+xml" PartName="/ppt/charts/chart259.xml"/>
  <Override ContentType="application/vnd.openxmlformats-officedocument.drawingml.chart+xml" PartName="/ppt/charts/chart152.xml"/>
  <Override ContentType="application/vnd.openxmlformats-officedocument.drawingml.chart+xml" PartName="/ppt/charts/chart241.xml"/>
  <Override ContentType="application/vnd.openxmlformats-officedocument.drawingml.chart+xml" PartName="/ppt/charts/chart195.xml"/>
  <Override ContentType="application/vnd.openxmlformats-officedocument.drawingml.chart+xml" PartName="/ppt/charts/chart37.xml"/>
  <Override ContentType="application/vnd.openxmlformats-officedocument.drawingml.chart+xml" PartName="/ppt/charts/chart224.xml"/>
  <Override ContentType="application/vnd.openxmlformats-officedocument.drawingml.chart+xml" PartName="/ppt/charts/chart135.xml"/>
  <Override ContentType="application/vnd.openxmlformats-officedocument.drawingml.chart+xml" PartName="/ppt/charts/chart100.xml"/>
  <Override ContentType="application/vnd.openxmlformats-officedocument.drawingml.chart+xml" PartName="/ppt/charts/chart80.xml"/>
  <Override ContentType="application/vnd.openxmlformats-officedocument.drawingml.chart+xml" PartName="/ppt/charts/chart178.xml"/>
  <Override ContentType="application/vnd.openxmlformats-officedocument.drawingml.chart+xml" PartName="/ppt/charts/chart107.xml"/>
  <Override ContentType="application/vnd.openxmlformats-officedocument.drawingml.chart+xml" PartName="/ppt/charts/chart6.xml"/>
  <Override ContentType="application/vnd.openxmlformats-officedocument.drawingml.chart+xml" PartName="/ppt/charts/chart220.xml"/>
  <Override ContentType="application/vnd.openxmlformats-officedocument.drawingml.chart+xml" PartName="/ppt/charts/chart233.xml"/>
  <Override ContentType="application/vnd.openxmlformats-officedocument.drawingml.chart+xml" PartName="/ppt/charts/chart205.xml"/>
  <Override ContentType="application/vnd.openxmlformats-officedocument.drawingml.chart+xml" PartName="/ppt/charts/chart216.xml"/>
  <Override ContentType="application/vnd.openxmlformats-officedocument.drawingml.chart+xml" PartName="/ppt/charts/chart248.xml"/>
  <Override ContentType="application/vnd.openxmlformats-officedocument.drawingml.chart+xml" PartName="/ppt/charts/chart48.xml"/>
  <Override ContentType="application/vnd.openxmlformats-officedocument.drawingml.chart+xml" PartName="/ppt/charts/chart252.xml"/>
  <Override ContentType="application/vnd.openxmlformats-officedocument.drawingml.chart+xml" PartName="/ppt/charts/chart171.xml"/>
  <Override ContentType="application/vnd.openxmlformats-officedocument.drawingml.chart+xml" PartName="/ppt/charts/chart65.xml"/>
  <Override ContentType="application/vnd.openxmlformats-officedocument.drawingml.chart+xml" PartName="/ppt/charts/chart22.xml"/>
  <Override ContentType="application/vnd.openxmlformats-officedocument.drawingml.chart+xml" PartName="/ppt/charts/chart95.xml"/>
  <Override ContentType="application/vnd.openxmlformats-officedocument.drawingml.chart+xml" PartName="/ppt/charts/chart167.xml"/>
  <Override ContentType="application/vnd.openxmlformats-officedocument.drawingml.chart+xml" PartName="/ppt/charts/chart52.xml"/>
  <Override ContentType="application/vnd.openxmlformats-officedocument.drawingml.chart+xml" PartName="/ppt/charts/chart124.xml"/>
  <Override ContentType="application/vnd.openxmlformats-officedocument.drawingml.chart+xml" PartName="/ppt/charts/chart93.xml"/>
  <Override ContentType="application/vnd.openxmlformats-officedocument.drawingml.chart+xml" PartName="/ppt/charts/chart121.xml"/>
  <Override ContentType="application/vnd.openxmlformats-officedocument.drawingml.chart+xml" PartName="/ppt/charts/chart50.xml"/>
  <Override ContentType="application/vnd.openxmlformats-officedocument.drawingml.chart+xml" PartName="/ppt/charts/chart253.xml"/>
  <Override ContentType="application/vnd.openxmlformats-officedocument.drawingml.chart+xml" PartName="/ppt/charts/chart210.xml"/>
  <Override ContentType="application/vnd.openxmlformats-officedocument.drawingml.chart+xml" PartName="/ppt/charts/chart16.xml"/>
  <Override ContentType="application/vnd.openxmlformats-officedocument.drawingml.chart+xml" PartName="/ppt/charts/chart77.xml"/>
  <Override ContentType="application/vnd.openxmlformats-officedocument.drawingml.chart+xml" PartName="/ppt/charts/chart59.xml"/>
  <Override ContentType="application/vnd.openxmlformats-officedocument.drawingml.chart+xml" PartName="/ppt/charts/chart164.xml"/>
  <Override ContentType="application/vnd.openxmlformats-officedocument.drawingml.chart+xml" PartName="/ppt/charts/chart131.xml"/>
  <Override ContentType="application/vnd.openxmlformats-officedocument.drawingml.chart+xml" PartName="/ppt/charts/chart237.xml"/>
  <Override ContentType="application/vnd.openxmlformats-officedocument.drawingml.chart+xml" PartName="/ppt/charts/chart219.xml"/>
  <Override ContentType="application/vnd.openxmlformats-officedocument.drawingml.chart+xml" PartName="/ppt/charts/chart174.xml"/>
  <Override ContentType="application/vnd.openxmlformats-officedocument.drawingml.chart+xml" PartName="/ppt/charts/chart24.xml"/>
  <Override ContentType="application/vnd.openxmlformats-officedocument.drawingml.chart+xml" PartName="/ppt/charts/chart67.xml"/>
  <Override ContentType="application/vnd.openxmlformats-officedocument.drawingml.chart+xml" PartName="/ppt/charts/chart44.xml"/>
  <Override ContentType="application/vnd.openxmlformats-officedocument.drawingml.chart+xml" PartName="/ppt/charts/chart209.xml"/>
  <Override ContentType="application/vnd.openxmlformats-officedocument.drawingml.chart+xml" PartName="/ppt/charts/chart115.xml"/>
  <Override ContentType="application/vnd.openxmlformats-officedocument.drawingml.chart+xml" PartName="/ppt/charts/chart87.xml"/>
  <Override ContentType="application/vnd.openxmlformats-officedocument.drawingml.chart+xml" PartName="/ppt/charts/chart225.xml"/>
  <Override ContentType="application/vnd.openxmlformats-officedocument.drawingml.chart+xml" PartName="/ppt/charts/chart158.xml"/>
  <Override ContentType="application/vnd.openxmlformats-officedocument.drawingml.chart+xml" PartName="/ppt/charts/chart192.xml"/>
  <Override ContentType="application/vnd.openxmlformats-officedocument.drawingml.chart+xml" PartName="/ppt/charts/chart3.xml"/>
  <Override ContentType="application/vnd.openxmlformats-officedocument.drawingml.chart+xml" PartName="/ppt/charts/chart103.xml"/>
  <Override ContentType="application/vnd.openxmlformats-officedocument.drawingml.chart+xml" PartName="/ppt/charts/chart200.xml"/>
  <Override ContentType="application/vnd.openxmlformats-officedocument.drawingml.chart+xml" PartName="/ppt/charts/chart73.xml"/>
  <Override ContentType="application/vnd.openxmlformats-officedocument.drawingml.chart+xml" PartName="/ppt/charts/chart30.xml"/>
  <Override ContentType="application/vnd.openxmlformats-officedocument.drawingml.chart+xml" PartName="/ppt/charts/chart146.xml"/>
  <Override ContentType="application/vnd.openxmlformats-officedocument.drawingml.chart+xml" PartName="/ppt/charts/chart180.xml"/>
  <Override ContentType="application/vnd.openxmlformats-officedocument.drawingml.chart+xml" PartName="/ppt/charts/chart189.xml"/>
  <Override ContentType="application/vnd.openxmlformats-officedocument.drawingml.chart+xml" PartName="/ppt/charts/chart39.xml"/>
  <Override ContentType="application/vnd.openxmlformats-officedocument.drawingml.chart+xml" PartName="/ppt/charts/chart243.xml"/>
  <Override ContentType="application/vnd.openxmlformats-officedocument.drawingml.chart+xml" PartName="/ppt/charts/chart98.xml"/>
  <Override ContentType="application/vnd.openxmlformats-officedocument.drawingml.chart+xml" PartName="/ppt/charts/chart38.xml"/>
  <Override ContentType="application/vnd.openxmlformats-officedocument.drawingml.chart+xml" PartName="/ppt/charts/chart55.xml"/>
  <Override ContentType="application/vnd.openxmlformats-officedocument.drawingml.chart+xml" PartName="/ppt/charts/chart72.xml"/>
  <Override ContentType="application/vnd.openxmlformats-officedocument.drawingml.chart+xml" PartName="/ppt/charts/chart142.xml"/>
  <Override ContentType="application/vnd.openxmlformats-officedocument.drawingml.chart+xml" PartName="/ppt/charts/chart12.xml"/>
  <Override ContentType="application/vnd.openxmlformats-officedocument.drawingml.chart+xml" PartName="/ppt/charts/chart125.xml"/>
  <Override ContentType="application/vnd.openxmlformats-officedocument.drawingml.chart+xml" PartName="/ppt/charts/chart108.xml"/>
  <Override ContentType="application/vnd.openxmlformats-officedocument.drawingml.chart+xml" PartName="/ppt/charts/chart62.xml"/>
  <Override ContentType="application/vnd.openxmlformats-officedocument.drawingml.chart+xml" PartName="/ppt/charts/chart45.xml"/>
  <Override ContentType="application/vnd.openxmlformats-officedocument.drawingml.chart+xml" PartName="/ppt/charts/chart88.xml"/>
  <Override ContentType="application/vnd.openxmlformats-officedocument.drawingml.chart+xml" PartName="/ppt/charts/chart28.xml"/>
  <Override ContentType="application/vnd.openxmlformats-officedocument.drawingml.chart+xml" PartName="/ppt/charts/chart232.xml"/>
  <Override ContentType="application/vnd.openxmlformats-officedocument.drawingml.chart+xml" PartName="/ppt/charts/chart215.xml"/>
  <Override ContentType="application/vnd.openxmlformats-officedocument.drawingml.chart+xml" PartName="/ppt/charts/chart258.xml"/>
  <Override ContentType="application/vnd.openxmlformats-officedocument.drawingml.chart+xml" PartName="/ppt/charts/chart170.xml"/>
  <Override ContentType="application/vnd.openxmlformats-officedocument.drawingml.chart+xml" PartName="/ppt/charts/chart247.xml"/>
  <Override ContentType="application/vnd.openxmlformats-officedocument.drawingml.chart+xml" PartName="/ppt/charts/chart49.xml"/>
  <Override ContentType="application/vnd.openxmlformats-officedocument.drawingml.chart+xml" PartName="/ppt/charts/chart7.xml"/>
  <Override ContentType="application/vnd.openxmlformats-officedocument.drawingml.chart+xml" PartName="/ppt/charts/chart196.xml"/>
  <Override ContentType="application/vnd.openxmlformats-officedocument.drawingml.chart+xml" PartName="/ppt/charts/chart221.xml"/>
  <Override ContentType="application/vnd.openxmlformats-officedocument.drawingml.chart+xml" PartName="/ppt/charts/chart136.xml"/>
  <Override ContentType="application/vnd.openxmlformats-officedocument.drawingml.chart+xml" PartName="/ppt/charts/chart83.xml"/>
  <Override ContentType="application/vnd.openxmlformats-officedocument.drawingml.chart+xml" PartName="/ppt/charts/chart23.xml"/>
  <Override ContentType="application/vnd.openxmlformats-officedocument.drawingml.chart+xml" PartName="/ppt/charts/chart153.xml"/>
  <Override ContentType="application/vnd.openxmlformats-officedocument.drawingml.chart+xml" PartName="/ppt/charts/chart40.xml"/>
  <Override ContentType="application/vnd.openxmlformats-officedocument.drawingml.chart+xml" PartName="/ppt/charts/chart179.xml"/>
  <Override ContentType="application/vnd.openxmlformats-officedocument.drawingml.chart+xml" PartName="/ppt/charts/chart66.xml"/>
  <Override ContentType="application/vnd.openxmlformats-officedocument.drawingml.chart+xml" PartName="/ppt/charts/chart110.xml"/>
  <Override ContentType="application/vnd.openxmlformats-officedocument.drawingml.chart+xml" PartName="/ppt/charts/chart168.xml"/>
  <Override ContentType="application/vnd.openxmlformats-officedocument.drawingml.chart+xml" PartName="/ppt/charts/chart34.xml"/>
  <Override ContentType="application/vnd.openxmlformats-officedocument.drawingml.chart+xml" PartName="/ppt/charts/chart119.xml"/>
  <Override ContentType="application/vnd.openxmlformats-officedocument.drawingml.chart+xml" PartName="/ppt/charts/chart185.xml"/>
  <Override ContentType="application/vnd.openxmlformats-officedocument.drawingml.chart+xml" PartName="/ppt/charts/chart17.xml"/>
  <Override ContentType="application/vnd.openxmlformats-officedocument.drawingml.chart+xml" PartName="/ppt/charts/chart204.xml"/>
  <Override ContentType="application/vnd.openxmlformats-officedocument.drawingml.chart+xml" PartName="/ppt/charts/chart181.xml"/>
  <Override ContentType="application/vnd.openxmlformats-officedocument.drawingml.chart+xml" PartName="/ppt/charts/chart4.xml"/>
  <Override ContentType="application/vnd.openxmlformats-officedocument.drawingml.chart+xml" PartName="/ppt/charts/chart173.xml"/>
  <Override ContentType="application/vnd.openxmlformats-officedocument.drawingml.chart+xml" PartName="/ppt/charts/chart94.xml"/>
  <Override ContentType="application/vnd.openxmlformats-officedocument.drawingml.chart+xml" PartName="/ppt/charts/chart51.xml"/>
  <Override ContentType="application/vnd.openxmlformats-officedocument.drawingml.chart+xml" PartName="/ppt/charts/chart157.xml"/>
  <Override ContentType="application/vnd.openxmlformats-officedocument.drawingml.chart+xml" PartName="/ppt/charts/chart211.xml"/>
  <Override ContentType="application/vnd.openxmlformats-officedocument.drawingml.chart+xml" PartName="/ppt/charts/chart114.xml"/>
  <Override ContentType="application/vnd.openxmlformats-officedocument.drawingml.chart+xml" PartName="/ppt/charts/chart254.xml"/>
  <Override ContentType="application/vnd.openxmlformats-officedocument.drawingml.chart+xml" PartName="/ppt/charts/chart130.xml"/>
  <Override ContentType="application/vnd.openxmlformats-officedocument.drawingml.chart+xml" PartName="/ppt/charts/chart58.xml"/>
  <Override ContentType="application/vnd.openxmlformats-officedocument.drawingml.chart+xml" PartName="/ppt/charts/chart165.xml"/>
  <Override ContentType="application/vnd.openxmlformats-officedocument.drawingml.chart+xml" PartName="/ppt/charts/chart15.xml"/>
  <Override ContentType="application/vnd.openxmlformats-officedocument.drawingml.chart+xml" PartName="/ppt/charts/chart122.xml"/>
  <Override ContentType="application/vnd.openxmlformats-officedocument.drawingml.chart+xml" PartName="/ppt/charts/chart145.xml"/>
  <Override ContentType="application/vnd.openxmlformats-officedocument.drawingml.chart+xml" PartName="/ppt/charts/chart74.xml"/>
  <Override ContentType="application/vnd.openxmlformats-officedocument.drawingml.chart+xml" PartName="/ppt/charts/chart102.xml"/>
  <Override ContentType="application/vnd.openxmlformats-officedocument.drawingml.chart+xml" PartName="/ppt/charts/chart188.xml"/>
  <Override ContentType="application/vnd.openxmlformats-officedocument.drawingml.chart+xml" PartName="/ppt/charts/chart31.xml"/>
  <Override ContentType="application/vnd.openxmlformats-officedocument.drawingml.chart+xml" PartName="/ppt/charts/chart90.xml"/>
  <Override ContentType="application/vnd.openxmlformats-officedocument.drawingml.chart+xml" PartName="/ppt/charts/chart129.xml"/>
  <Override ContentType="application/vnd.openxmlformats-officedocument.drawingml.chart+xml" PartName="/ppt/charts/chart242.xml"/>
  <Override ContentType="application/vnd.openxmlformats-officedocument.drawingml.chart+xml" PartName="/ppt/charts/chart27.xml"/>
  <Override ContentType="application/vnd.openxmlformats-officedocument.drawingml.chart+xml" PartName="/ppt/charts/chart43.xml"/>
  <Override ContentType="application/vnd.openxmlformats-officedocument.drawingml.chart+xml" PartName="/ppt/charts/chart193.xml"/>
  <Override ContentType="application/vnd.openxmlformats-officedocument.drawingml.chart+xml" PartName="/ppt/charts/chart86.xml"/>
  <Override ContentType="application/vnd.openxmlformats-officedocument.drawingml.chart+xml" PartName="/ppt/charts/chart238.xml"/>
  <Override ContentType="application/vnd.openxmlformats-officedocument.drawingml.chart+xml" PartName="/ppt/charts/chart226.xml"/>
  <Override ContentType="application/vnd.openxmlformats-officedocument.drawingml.chart+xml" PartName="/ppt/charts/chart150.xml"/>
  <Override ContentType="application/vnd.openxmlformats-officedocument.drawingml.chart+xml" PartName="/ppt/charts/chart169.xml"/>
  <Override ContentType="application/vnd.openxmlformats-officedocument.drawingml.chart+xml" PartName="/ppt/charts/chart20.xml"/>
  <Override ContentType="application/vnd.openxmlformats-officedocument.drawingml.chart+xml" PartName="/ppt/charts/chart63.xml"/>
  <Override ContentType="application/vnd.openxmlformats-officedocument.drawingml.chart+xml" PartName="/ppt/charts/chart109.xml"/>
  <Override ContentType="application/vnd.openxmlformats-officedocument.drawingml.chart+xml" PartName="/ppt/charts/chart46.xml"/>
  <Override ContentType="application/vnd.openxmlformats-officedocument.drawingml.chart+xml" PartName="/ppt/charts/chart71.xml"/>
  <Override ContentType="application/vnd.openxmlformats-officedocument.drawingml.chart+xml" PartName="/ppt/charts/chart118.xml"/>
  <Override ContentType="application/vnd.openxmlformats-officedocument.drawingml.chart+xml" PartName="/ppt/charts/chart207.xml"/>
  <Override ContentType="application/vnd.openxmlformats-officedocument.drawingml.chart+xml" PartName="/ppt/charts/chart214.xml"/>
  <Override ContentType="application/vnd.openxmlformats-officedocument.drawingml.chart+xml" PartName="/ppt/charts/chart231.xml"/>
  <Override ContentType="application/vnd.openxmlformats-officedocument.drawingml.chart+xml" PartName="/ppt/charts/chart257.xml"/>
  <Override ContentType="application/vnd.openxmlformats-officedocument.drawingml.chart+xml" PartName="/ppt/charts/chart8.xml"/>
  <Override ContentType="application/vnd.openxmlformats-officedocument.drawingml.chart+xml" PartName="/ppt/charts/chart97.xml"/>
  <Override ContentType="application/vnd.openxmlformats-officedocument.drawingml.chart+xml" PartName="/ppt/charts/chart89.xml"/>
  <Override ContentType="application/vnd.openxmlformats-officedocument.drawingml.chart+xml" PartName="/ppt/charts/chart11.xml"/>
  <Override ContentType="application/vnd.openxmlformats-officedocument.drawingml.chart+xml" PartName="/ppt/charts/chart54.xml"/>
  <Override ContentType="application/vnd.openxmlformats-officedocument.drawingml.chart+xml" PartName="/ppt/charts/chart126.xml"/>
  <Override ContentType="application/vnd.openxmlformats-officedocument.drawingml.chart+xml" PartName="/ppt/charts/chart82.xml"/>
  <Override ContentType="application/vnd.openxmlformats-officedocument.drawingml.chart+xml" PartName="/ppt/charts/chart250.xml"/>
  <Override ContentType="application/vnd.openxmlformats-officedocument.drawingml.chart+xml" PartName="/ppt/charts/chart203.xml"/>
  <Override ContentType="application/vnd.openxmlformats-officedocument.drawingml.chart+xml" PartName="/ppt/charts/chart246.xml"/>
  <Override ContentType="application/vnd.openxmlformats-officedocument.drawingml.chart+xml" PartName="/ppt/charts/chart218.xml"/>
  <Override ContentType="application/vnd.openxmlformats-officedocument.drawingml.chart+xml" PartName="/ppt/charts/chart235.xml"/>
  <Override ContentType="application/vnd.openxmlformats-officedocument.drawingml.chart+xml" PartName="/ppt/charts/chart18.xml"/>
  <Override ContentType="application/vnd.openxmlformats-officedocument.drawingml.chart+xml" PartName="/ppt/charts/chart229.xml"/>
  <Override ContentType="application/vnd.openxmlformats-officedocument.drawingml.chart+xml" PartName="/ppt/charts/chart141.xml"/>
  <Override ContentType="application/vnd.openxmlformats-officedocument.drawingml.chart+xml" PartName="/ppt/charts/chart222.xml"/>
  <Override ContentType="application/vnd.openxmlformats-officedocument.drawingml.chart+xml" PartName="/ppt/charts/chart184.xml"/>
  <Override ContentType="application/vnd.openxmlformats-officedocument.drawingml.chart+xml" PartName="/ppt/charts/chart197.xml"/>
  <Override ContentType="application/vnd.openxmlformats-officedocument.drawingml.chart+xml" PartName="/ppt/charts/chart35.xml"/>
  <Override ContentType="application/vnd.openxmlformats-officedocument.drawingml.chart+xml" PartName="/ppt/charts/chart154.xml"/>
  <Override ContentType="application/vnd.openxmlformats-officedocument.drawingml.chart+xml" PartName="/ppt/charts/chart78.xml"/>
  <Override ContentType="application/vnd.openxmlformats-officedocument.drawingml.chart+xml" PartName="/ppt/charts/chart137.xml"/>
  <Override ContentType="application/vnd.openxmlformats-officedocument.drawingml.chart+xml" PartName="/ppt/charts/chart111.xml"/>
  <Override ContentType="application/vnd.openxmlformats-officedocument.drawingml.chart+xml" PartName="/ppt/charts/chart85.xml"/>
  <Override ContentType="application/vnd.openxmlformats-officedocument.drawingml.chart+xml" PartName="/ppt/charts/chart156.xml"/>
  <Override ContentType="application/vnd.openxmlformats-officedocument.drawingml.chart+xml" PartName="/ppt/charts/chart172.xml"/>
  <Override ContentType="application/vnd.openxmlformats-officedocument.drawingml.chart+xml" PartName="/ppt/charts/chart199.xml"/>
  <Override ContentType="application/vnd.openxmlformats-officedocument.drawingml.chart+xml" PartName="/ppt/charts/chart42.xml"/>
  <Override ContentType="application/vnd.openxmlformats-officedocument.drawingml.chart+xml" PartName="/ppt/charts/chart190.xml"/>
  <Override ContentType="application/vnd.openxmlformats-officedocument.drawingml.chart+xml" PartName="/ppt/charts/chart138.xml"/>
  <Override ContentType="application/vnd.openxmlformats-officedocument.drawingml.chart+xml" PartName="/ppt/charts/chart32.xml"/>
  <Override ContentType="application/vnd.openxmlformats-officedocument.drawingml.chart+xml" PartName="/ppt/charts/chart182.xml"/>
  <Override ContentType="application/vnd.openxmlformats-officedocument.drawingml.chart+xml" PartName="/ppt/charts/chart75.xml"/>
  <Override ContentType="application/vnd.openxmlformats-officedocument.drawingml.chart+xml" PartName="/ppt/charts/chart227.xml"/>
  <Override ContentType="application/vnd.openxmlformats-officedocument.drawingml.chart+xml" PartName="/ppt/charts/chart5.xml"/>
  <Override ContentType="application/vnd.openxmlformats-officedocument.drawingml.chart+xml" PartName="/ppt/charts/chart105.xml"/>
  <Override ContentType="application/vnd.openxmlformats-officedocument.drawingml.chart+xml" PartName="/ppt/charts/chart148.xml"/>
  <Override ContentType="application/vnd.openxmlformats-officedocument.drawingml.chart+xml" PartName="/ppt/charts/chart202.xml"/>
  <Override ContentType="application/vnd.openxmlformats-officedocument.drawingml.chart+xml" PartName="/ppt/charts/chart113.xml"/>
  <Override ContentType="application/vnd.openxmlformats-officedocument.drawingml.chart+xml" PartName="/ppt/charts/chart245.xml"/>
  <Override ContentType="application/vnd.openxmlformats-officedocument.drawingml.chart+xml" PartName="/ppt/charts/chart57.xml"/>
  <Override ContentType="application/vnd.openxmlformats-officedocument.drawingml.chart+xml" PartName="/ppt/charts/chart239.xml"/>
  <Override ContentType="application/vnd.openxmlformats-officedocument.drawingml.chart+xml" PartName="/ppt/charts/chart212.xml"/>
  <Override ContentType="application/vnd.openxmlformats-officedocument.drawingml.chart+xml" PartName="/ppt/charts/chart60.xml"/>
  <Override ContentType="application/vnd.openxmlformats-officedocument.drawingml.chart+xml" PartName="/ppt/charts/chart1.xml"/>
  <Override ContentType="application/vnd.openxmlformats-officedocument.drawingml.chart+xml" PartName="/ppt/charts/chart101.xml"/>
  <Override ContentType="application/vnd.openxmlformats-officedocument.drawingml.chart+xml" PartName="/ppt/charts/chart162.xml"/>
  <Override ContentType="application/vnd.openxmlformats-officedocument.drawingml.chart+xml" PartName="/ppt/charts/chart255.xml"/>
  <Override ContentType="application/vnd.openxmlformats-officedocument.drawingml.chart+xml" PartName="/ppt/charts/chart14.xml"/>
  <Override ContentType="application/vnd.openxmlformats-officedocument.drawingml.chart+xml" PartName="/ppt/charts/chart133.xml"/>
  <Override ContentType="application/vnd.openxmlformats-officedocument.drawingml.chart+xml" PartName="/ppt/charts/chart176.xml"/>
  <Override ContentType="application/vnd.openxmlformats-officedocument.drawingml.chart+xml" PartName="/ppt/charts/chart128.xml"/>
  <Override ContentType="application/vnd.openxmlformats-officedocument.drawingml.chart+xml" PartName="/ppt/charts/chart69.xml"/>
  <Override ContentType="application/vnd.openxmlformats-officedocument.drawingml.chart+xml" PartName="/ppt/charts/chart26.xml"/>
  <Override ContentType="application/vnd.openxmlformats-officedocument.drawingml.chart+xml" PartName="/ppt/charts/chart230.xml"/>
  <Override ContentType="application/vnd.openxmlformats-officedocument.drawingml.chart+xml" PartName="/ppt/charts/chart91.xml"/>
  <Override ContentType="application/vnd.openxmlformats-officedocument.drawingml.chart+xml" PartName="/ppt/charts/chart194.xml"/>
  <Override ContentType="application/vnd.openxmlformats-officedocument.drawingml.chart+xml" PartName="/ppt/charts/chart223.xml"/>
  <Override ContentType="application/vnd.openxmlformats-officedocument.drawingml.chart+xml" PartName="/ppt/charts/chart9.xml"/>
  <Override ContentType="application/vnd.openxmlformats-officedocument.drawingml.chart+xml" PartName="/ppt/charts/chart134.xml"/>
  <Override ContentType="application/vnd.openxmlformats-officedocument.drawingml.chart+xml" PartName="/ppt/charts/chart47.xml"/>
  <Override ContentType="application/vnd.openxmlformats-officedocument.drawingml.chart+xml" PartName="/ppt/charts/chart177.xml"/>
  <Override ContentType="application/vnd.openxmlformats-officedocument.drawingml.chart+xml" PartName="/ppt/charts/chart240.xml"/>
  <Override ContentType="application/vnd.openxmlformats-officedocument.drawingml.chart+xml" PartName="/ppt/charts/chart64.xml"/>
  <Override ContentType="application/vnd.openxmlformats-officedocument.drawingml.chart+xml" PartName="/ppt/charts/chart151.xml"/>
  <Override ContentType="application/vnd.openxmlformats-officedocument.drawingml.chart+xml" PartName="/ppt/charts/chart81.xml"/>
  <Override ContentType="application/vnd.openxmlformats-officedocument.drawingml.chart+xml" PartName="/ppt/charts/chart127.xml"/>
  <Override ContentType="application/vnd.openxmlformats-officedocument.drawingml.chart+xml" PartName="/ppt/charts/chart187.xml"/>
  <Override ContentType="application/vnd.openxmlformats-officedocument.drawingml.chart+xml" PartName="/ppt/charts/chart144.xml"/>
  <Override ContentType="application/vnd.openxmlformats-officedocument.drawingml.chart+xml" PartName="/ppt/charts/chart161.xml"/>
  <Override ContentType="application/vnd.openxmlformats-officedocument.drawingml.chart+xml" PartName="/ppt/charts/chart117.xml"/>
  <Override ContentType="application/vnd.openxmlformats-officedocument.drawingml.chart+xml" PartName="/ppt/charts/chart249.xml"/>
  <Override ContentType="application/vnd.openxmlformats-officedocument.drawingml.chart+xml" PartName="/ppt/charts/chart206.xml"/>
  <Override ContentType="application/vnd.openxmlformats-officedocument.drawingml.chart+xml" PartName="/ppt/charts/chart19.xml"/>
  <Override ContentType="application/vnd.openxmlformats-officedocument.drawingml.chart+xml" PartName="/ppt/charts/chart140.xml"/>
  <Override ContentType="application/vnd.openxmlformats-officedocument.drawingml.chart+xml" PartName="/ppt/charts/chart234.xml"/>
  <Override ContentType="application/vnd.openxmlformats-officedocument.drawingml.chart+xml" PartName="/ppt/charts/chart36.xml"/>
  <Override ContentType="application/vnd.openxmlformats-officedocument.drawingml.chart+xml" PartName="/ppt/charts/chart183.xml"/>
  <Override ContentType="application/vnd.openxmlformats-officedocument.drawingml.chart+xml" PartName="/ppt/charts/chart53.xml"/>
  <Override ContentType="application/vnd.openxmlformats-officedocument.drawingml.chart+xml" PartName="/ppt/charts/chart166.xml"/>
  <Override ContentType="application/vnd.openxmlformats-officedocument.drawingml.chart+xml" PartName="/ppt/charts/chart251.xml"/>
  <Override ContentType="application/vnd.openxmlformats-officedocument.drawingml.chart+xml" PartName="/ppt/charts/chart10.xml"/>
  <Override ContentType="application/vnd.openxmlformats-officedocument.drawingml.chart+xml" PartName="/ppt/charts/chart96.xml"/>
  <Override ContentType="application/vnd.openxmlformats-officedocument.drawingml.chart+xml" PartName="/ppt/charts/chart149.xml"/>
  <Override ContentType="application/vnd.openxmlformats-officedocument.drawingml.chart+xml" PartName="/ppt/charts/chart79.xml"/>
  <Override ContentType="application/vnd.openxmlformats-officedocument.drawingml.chart+xml" PartName="/ppt/charts/chart123.xml"/>
  <Override ContentType="application/vnd.openxmlformats-officedocument.drawingml.chart+xml" PartName="/ppt/charts/chart21.xml"/>
  <Override ContentType="application/vnd.openxmlformats-officedocument.drawingml.chart+xml" PartName="/ppt/charts/chart70.xml"/>
  <Override ContentType="application/vnd.openxmlformats-officedocument.drawingml.chart+xml" PartName="/ppt/charts/chart106.xml"/>
  <Override ContentType="application/vnd.openxmlformats-officedocument.drawingml.chart+xml" PartName="/ppt/charts/chart198.xml"/>
  <Override ContentType="application/vnd.openxmlformats-officedocument.drawingml.chart+xml" PartName="/ppt/charts/chart217.xml"/>
  <Override PartName="/docProps/app.xml" ContentType="application/vnd.openxmlformats-officedocument.extended-properties+xml"/>
  <Override PartName="/ppt/slides/slide1.xml" ContentType="application/vnd.openxmlformats-officedocument.presentationml.slid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Lst>
  <p:notesMasterIdLst>
    <p:notesMasterId r:id="rId6"/>
  </p:notesMasterIdLst>
  <p:sldIdLst>
    <p:sldId id="256" r:id="rId16"/>
  </p:sldIdLst>
  <p:sldSz cy="6858000" cx="12192000"/>
  <p:notesSz cx="6889750" cy="10018700"/>
  <p:embeddedFontLst>
    <p:embeddedFont>
      <p:font typeface="Roboto"/>
      <p:regular r:id="rId62"/>
      <p:bold r:id="rId63"/>
      <p:italic r:id="rId64"/>
      <p:boldItalic r:id="rId65"/>
    </p:embeddedFont>
    <p:embeddedFont>
      <p:font typeface="Lato"/>
      <p:regular r:id="rId66"/>
      <p:bold r:id="rId67"/>
      <p:italic r:id="rId68"/>
      <p:boldItalic r:id="rId69"/>
    </p:embeddedFont>
    <p:embeddedFont>
      <p:font typeface="Work Sans"/>
      <p:regular r:id="rId70"/>
      <p:bold r:id="rId71"/>
      <p:italic r:id="rId72"/>
      <p:boldItalic r:id="rId73"/>
    </p:embeddedFont>
    <p:embeddedFont>
      <p:font typeface="Helvetica Neue"/>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8" roundtripDataSignature="AMtx7mgQ6AUuBHXNNtaJpxk5DTDCB0pp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F200F5-5327-451D-88F7-358901D9561F}">
  <a:tblStyle styleId="{7EF200F5-5327-451D-88F7-358901D9561F}" styleName="Table_0">
    <a:wholeTbl>
      <a:tcTxStyle b="off" i="off">
        <a:font>
          <a:latin typeface="Helvetica"/>
          <a:ea typeface="Helvetica"/>
          <a:cs typeface="Helvetic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Helvetica"/>
          <a:ea typeface="Helvetica"/>
          <a:cs typeface="Helvetica"/>
        </a:font>
        <a:schemeClr val="lt1"/>
      </a:tcTxStyle>
      <a:tcStyle>
        <a:fill>
          <a:solidFill>
            <a:schemeClr val="accent1"/>
          </a:solidFill>
        </a:fill>
      </a:tcStyle>
    </a:lastCol>
    <a:firstCol>
      <a:tcTxStyle b="on" i="off">
        <a:font>
          <a:latin typeface="Helvetica"/>
          <a:ea typeface="Helvetica"/>
          <a:cs typeface="Helvetica"/>
        </a:font>
        <a:schemeClr val="lt1"/>
      </a:tcTxStyle>
      <a:tcStyle>
        <a:fill>
          <a:solidFill>
            <a:schemeClr val="accent1"/>
          </a:solidFill>
        </a:fill>
      </a:tcStyle>
    </a:firstCol>
    <a:lastRow>
      <a:tcTxStyle b="on" i="off">
        <a:font>
          <a:latin typeface="Helvetica"/>
          <a:ea typeface="Helvetica"/>
          <a:cs typeface="Helvetic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Helvetica"/>
          <a:ea typeface="Helvetica"/>
          <a:cs typeface="Helvetic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notesMaster" Target="notesMasters/notesMaster1.xml"/><Relationship Id="rId73" Type="http://schemas.openxmlformats.org/officeDocument/2006/relationships/font" Target="fonts/WorkSans-boldItalic.fntdata"/><Relationship Id="rId72" Type="http://schemas.openxmlformats.org/officeDocument/2006/relationships/font" Target="fonts/WorkSans-italic.fntdata"/><Relationship Id="rId75" Type="http://schemas.openxmlformats.org/officeDocument/2006/relationships/font" Target="fonts/HelveticaNeue-bold.fntdata"/><Relationship Id="rId74" Type="http://schemas.openxmlformats.org/officeDocument/2006/relationships/font" Target="fonts/HelveticaNeue-regular.fntdata"/><Relationship Id="rId77" Type="http://schemas.openxmlformats.org/officeDocument/2006/relationships/font" Target="fonts/HelveticaNeue-boldItalic.fntdata"/><Relationship Id="rId76" Type="http://schemas.openxmlformats.org/officeDocument/2006/relationships/font" Target="fonts/HelveticaNeue-italic.fntdata"/><Relationship Id="rId78" Type="http://customschemas.google.com/relationships/presentationmetadata" Target="metadata"/><Relationship Id="rId71" Type="http://schemas.openxmlformats.org/officeDocument/2006/relationships/font" Target="fonts/WorkSans-bold.fntdata"/><Relationship Id="rId70" Type="http://schemas.openxmlformats.org/officeDocument/2006/relationships/font" Target="fonts/WorkSans-regular.fntdata"/><Relationship Id="rId62" Type="http://schemas.openxmlformats.org/officeDocument/2006/relationships/font" Target="fonts/Roboto-regular.fntdata"/><Relationship Id="rId64" Type="http://schemas.openxmlformats.org/officeDocument/2006/relationships/font" Target="fonts/Roboto-italic.fntdata"/><Relationship Id="rId63" Type="http://schemas.openxmlformats.org/officeDocument/2006/relationships/font" Target="fonts/Roboto-bold.fntdata"/><Relationship Id="rId66" Type="http://schemas.openxmlformats.org/officeDocument/2006/relationships/font" Target="fonts/Lato-regular.fntdata"/><Relationship Id="rId65" Type="http://schemas.openxmlformats.org/officeDocument/2006/relationships/font" Target="fonts/Roboto-boldItalic.fntdata"/><Relationship Id="rId68" Type="http://schemas.openxmlformats.org/officeDocument/2006/relationships/font" Target="fonts/Lato-italic.fntdata"/><Relationship Id="rId67" Type="http://schemas.openxmlformats.org/officeDocument/2006/relationships/font" Target="fonts/Lato-bold.fntdata"/><Relationship Id="rId69" Type="http://schemas.openxmlformats.org/officeDocument/2006/relationships/font" Target="fonts/Lato-boldItalic.fntdata"/><Relationship Id="rId16"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Binary_Worksheet1.xlsb"/></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Office_Excel_Binary_Worksheet10.xlsb"/></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Office_Excel_Binary_Worksheet100.xlsb"/></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Office_Excel_Binary_Worksheet101.xlsb"/></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Office_Excel_Binary_Worksheet102.xlsb"/></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Office_Excel_Binary_Worksheet103.xlsb"/></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Office_Excel_Binary_Worksheet104.xlsb"/></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Office_Excel_Binary_Worksheet105.xlsb"/></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Office_Excel_Binary_Worksheet106.xlsb"/></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Office_Excel_Binary_Worksheet107.xlsb"/></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Office_Excel_Binary_Worksheet108.xlsb"/></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Office_Excel_Binary_Worksheet109.xlsb"/></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Office_Excel_Binary_Worksheet11.xlsb"/></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Office_Excel_Binary_Worksheet110.xlsb"/></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Office_Excel_Binary_Worksheet111.xlsb"/></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Office_Excel_Binary_Worksheet112.xlsb"/></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Office_Excel_Binary_Worksheet113.xlsb"/></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Office_Excel_Binary_Worksheet114.xlsb"/></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Office_Excel_Binary_Worksheet115.xlsb"/></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Office_Excel_Binary_Worksheet116.xlsb"/></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Office_Excel_Binary_Worksheet117.xlsb"/></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Office_Excel_Binary_Worksheet118.xlsb"/></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Office_Excel_Binary_Worksheet119.xlsb"/></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Office_Excel_Binary_Worksheet12.xlsb"/></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Office_Excel_Binary_Worksheet120.xlsb"/></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Office_Excel_Binary_Worksheet121.xlsb"/></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Office_Excel_Binary_Worksheet122.xlsb"/></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Office_Excel_Binary_Worksheet123.xlsb"/></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Office_Excel_Binary_Worksheet124.xlsb"/></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Office_Excel_Binary_Worksheet125.xlsb"/></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Office_Excel_Binary_Worksheet126.xlsb"/></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Office_Excel_Binary_Worksheet127.xlsb"/></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Office_Excel_Binary_Worksheet128.xlsb"/></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Office_Excel_Binary_Worksheet129.xlsb"/></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Office_Excel_Binary_Worksheet13.xlsb"/></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Office_Excel_Binary_Worksheet130.xlsb"/></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Office_Excel_Binary_Worksheet131.xlsb"/></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Office_Excel_Binary_Worksheet132.xlsb"/></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Office_Excel_Binary_Worksheet133.xlsb"/></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Office_Excel_Binary_Worksheet134.xlsb"/></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Office_Excel_Binary_Worksheet135.xlsb"/></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Office_Excel_Binary_Worksheet136.xlsb"/></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Office_Excel_Binary_Worksheet137.xlsb"/></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Office_Excel_Binary_Worksheet138.xlsb"/></Relationships>
</file>

<file path=ppt/charts/_rels/chart139.xml.rels><?xml version="1.0" encoding="UTF-8" standalone="yes"?><Relationships xmlns="http://schemas.openxmlformats.org/package/2006/relationships"><Relationship Id="rId1" Type="http://schemas.openxmlformats.org/officeDocument/2006/relationships/package" Target="../embeddings/Microsoft_Office_Excel_Binary_Worksheet139.xlsb"/></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Office_Excel_Binary_Worksheet14.xlsb"/></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Office_Excel_Binary_Worksheet140.xlsb"/></Relationships>
</file>

<file path=ppt/charts/_rels/chart141.xml.rels><?xml version="1.0" encoding="UTF-8" standalone="yes"?><Relationships xmlns="http://schemas.openxmlformats.org/package/2006/relationships"><Relationship Id="rId1" Type="http://schemas.openxmlformats.org/officeDocument/2006/relationships/package" Target="../embeddings/Microsoft_Office_Excel_Binary_Worksheet141.xlsb"/></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Office_Excel_Binary_Worksheet142.xlsb"/></Relationships>
</file>

<file path=ppt/charts/_rels/chart143.xml.rels><?xml version="1.0" encoding="UTF-8" standalone="yes"?><Relationships xmlns="http://schemas.openxmlformats.org/package/2006/relationships"><Relationship Id="rId1" Type="http://schemas.openxmlformats.org/officeDocument/2006/relationships/package" Target="../embeddings/Microsoft_Office_Excel_Binary_Worksheet143.xlsb"/></Relationships>
</file>

<file path=ppt/charts/_rels/chart144.xml.rels><?xml version="1.0" encoding="UTF-8" standalone="yes"?><Relationships xmlns="http://schemas.openxmlformats.org/package/2006/relationships"><Relationship Id="rId1" Type="http://schemas.openxmlformats.org/officeDocument/2006/relationships/package" Target="../embeddings/Microsoft_Office_Excel_Binary_Worksheet144.xlsb"/></Relationships>
</file>

<file path=ppt/charts/_rels/chart145.xml.rels><?xml version="1.0" encoding="UTF-8" standalone="yes"?><Relationships xmlns="http://schemas.openxmlformats.org/package/2006/relationships"><Relationship Id="rId1" Type="http://schemas.openxmlformats.org/officeDocument/2006/relationships/package" Target="../embeddings/Microsoft_Office_Excel_Binary_Worksheet145.xlsb"/></Relationships>
</file>

<file path=ppt/charts/_rels/chart146.xml.rels><?xml version="1.0" encoding="UTF-8" standalone="yes"?><Relationships xmlns="http://schemas.openxmlformats.org/package/2006/relationships"><Relationship Id="rId1" Type="http://schemas.openxmlformats.org/officeDocument/2006/relationships/package" Target="../embeddings/Microsoft_Office_Excel_Binary_Worksheet146.xlsb"/></Relationships>
</file>

<file path=ppt/charts/_rels/chart147.xml.rels><?xml version="1.0" encoding="UTF-8" standalone="yes"?><Relationships xmlns="http://schemas.openxmlformats.org/package/2006/relationships"><Relationship Id="rId1" Type="http://schemas.openxmlformats.org/officeDocument/2006/relationships/package" Target="../embeddings/Microsoft_Office_Excel_Binary_Worksheet147.xlsb"/></Relationships>
</file>

<file path=ppt/charts/_rels/chart148.xml.rels><?xml version="1.0" encoding="UTF-8" standalone="yes"?><Relationships xmlns="http://schemas.openxmlformats.org/package/2006/relationships"><Relationship Id="rId1" Type="http://schemas.openxmlformats.org/officeDocument/2006/relationships/package" Target="../embeddings/Microsoft_Office_Excel_Binary_Worksheet148.xlsb"/></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Office_Excel_Binary_Worksheet149.xlsb"/></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Office_Excel_Binary_Worksheet15.xlsb"/></Relationships>
</file>

<file path=ppt/charts/_rels/chart150.xml.rels><?xml version="1.0" encoding="UTF-8" standalone="yes"?><Relationships xmlns="http://schemas.openxmlformats.org/package/2006/relationships"><Relationship Id="rId1" Type="http://schemas.openxmlformats.org/officeDocument/2006/relationships/package" Target="../embeddings/Microsoft_Office_Excel_Binary_Worksheet150.xlsb"/></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Office_Excel_Binary_Worksheet151.xlsb"/></Relationships>
</file>

<file path=ppt/charts/_rels/chart152.xml.rels><?xml version="1.0" encoding="UTF-8" standalone="yes"?><Relationships xmlns="http://schemas.openxmlformats.org/package/2006/relationships"><Relationship Id="rId1" Type="http://schemas.openxmlformats.org/officeDocument/2006/relationships/package" Target="../embeddings/Microsoft_Office_Excel_Binary_Worksheet152.xlsb"/></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Office_Excel_Binary_Worksheet153.xlsb"/></Relationships>
</file>

<file path=ppt/charts/_rels/chart154.xml.rels><?xml version="1.0" encoding="UTF-8" standalone="yes"?><Relationships xmlns="http://schemas.openxmlformats.org/package/2006/relationships"><Relationship Id="rId1" Type="http://schemas.openxmlformats.org/officeDocument/2006/relationships/package" Target="../embeddings/Microsoft_Office_Excel_Binary_Worksheet154.xlsb"/></Relationships>
</file>

<file path=ppt/charts/_rels/chart155.xml.rels><?xml version="1.0" encoding="UTF-8" standalone="yes"?><Relationships xmlns="http://schemas.openxmlformats.org/package/2006/relationships"><Relationship Id="rId1" Type="http://schemas.openxmlformats.org/officeDocument/2006/relationships/package" Target="../embeddings/Microsoft_Office_Excel_Binary_Worksheet155.xlsb"/></Relationships>
</file>

<file path=ppt/charts/_rels/chart156.xml.rels><?xml version="1.0" encoding="UTF-8" standalone="yes"?><Relationships xmlns="http://schemas.openxmlformats.org/package/2006/relationships"><Relationship Id="rId1" Type="http://schemas.openxmlformats.org/officeDocument/2006/relationships/package" Target="../embeddings/Microsoft_Office_Excel_Binary_Worksheet156.xlsb"/></Relationships>
</file>

<file path=ppt/charts/_rels/chart157.xml.rels><?xml version="1.0" encoding="UTF-8" standalone="yes"?><Relationships xmlns="http://schemas.openxmlformats.org/package/2006/relationships"><Relationship Id="rId1" Type="http://schemas.openxmlformats.org/officeDocument/2006/relationships/package" Target="../embeddings/Microsoft_Office_Excel_Binary_Worksheet157.xlsb"/></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Office_Excel_Binary_Worksheet158.xlsb"/></Relationships>
</file>

<file path=ppt/charts/_rels/chart159.xml.rels><?xml version="1.0" encoding="UTF-8" standalone="yes"?><Relationships xmlns="http://schemas.openxmlformats.org/package/2006/relationships"><Relationship Id="rId1" Type="http://schemas.openxmlformats.org/officeDocument/2006/relationships/package" Target="../embeddings/Microsoft_Office_Excel_Binary_Worksheet159.xlsb"/></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Office_Excel_Binary_Worksheet16.xlsb"/></Relationships>
</file>

<file path=ppt/charts/_rels/chart160.xml.rels><?xml version="1.0" encoding="UTF-8" standalone="yes"?><Relationships xmlns="http://schemas.openxmlformats.org/package/2006/relationships"><Relationship Id="rId1" Type="http://schemas.openxmlformats.org/officeDocument/2006/relationships/package" Target="../embeddings/Microsoft_Office_Excel_Binary_Worksheet160.xlsb"/></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Office_Excel_Binary_Worksheet161.xlsb"/></Relationships>
</file>

<file path=ppt/charts/_rels/chart162.xml.rels><?xml version="1.0" encoding="UTF-8" standalone="yes"?><Relationships xmlns="http://schemas.openxmlformats.org/package/2006/relationships"><Relationship Id="rId1" Type="http://schemas.openxmlformats.org/officeDocument/2006/relationships/package" Target="../embeddings/Microsoft_Office_Excel_Binary_Worksheet162.xlsb"/></Relationships>
</file>

<file path=ppt/charts/_rels/chart163.xml.rels><?xml version="1.0" encoding="UTF-8" standalone="yes"?><Relationships xmlns="http://schemas.openxmlformats.org/package/2006/relationships"><Relationship Id="rId1" Type="http://schemas.openxmlformats.org/officeDocument/2006/relationships/package" Target="../embeddings/Microsoft_Office_Excel_Binary_Worksheet163.xlsb"/></Relationships>
</file>

<file path=ppt/charts/_rels/chart164.xml.rels><?xml version="1.0" encoding="UTF-8" standalone="yes"?><Relationships xmlns="http://schemas.openxmlformats.org/package/2006/relationships"><Relationship Id="rId1" Type="http://schemas.openxmlformats.org/officeDocument/2006/relationships/package" Target="../embeddings/Microsoft_Office_Excel_Binary_Worksheet164.xlsb"/></Relationships>
</file>

<file path=ppt/charts/_rels/chart165.xml.rels><?xml version="1.0" encoding="UTF-8" standalone="yes"?><Relationships xmlns="http://schemas.openxmlformats.org/package/2006/relationships"><Relationship Id="rId1" Type="http://schemas.openxmlformats.org/officeDocument/2006/relationships/package" Target="../embeddings/Microsoft_Office_Excel_Binary_Worksheet165.xlsb"/></Relationships>
</file>

<file path=ppt/charts/_rels/chart166.xml.rels><?xml version="1.0" encoding="UTF-8" standalone="yes"?><Relationships xmlns="http://schemas.openxmlformats.org/package/2006/relationships"><Relationship Id="rId1" Type="http://schemas.openxmlformats.org/officeDocument/2006/relationships/package" Target="../embeddings/Microsoft_Office_Excel_Binary_Worksheet166.xlsb"/></Relationships>
</file>

<file path=ppt/charts/_rels/chart167.xml.rels><?xml version="1.0" encoding="UTF-8" standalone="yes"?><Relationships xmlns="http://schemas.openxmlformats.org/package/2006/relationships"><Relationship Id="rId1" Type="http://schemas.openxmlformats.org/officeDocument/2006/relationships/package" Target="../embeddings/Microsoft_Office_Excel_Binary_Worksheet167.xlsb"/></Relationships>
</file>

<file path=ppt/charts/_rels/chart168.xml.rels><?xml version="1.0" encoding="UTF-8" standalone="yes"?><Relationships xmlns="http://schemas.openxmlformats.org/package/2006/relationships"><Relationship Id="rId1" Type="http://schemas.openxmlformats.org/officeDocument/2006/relationships/package" Target="../embeddings/Microsoft_Office_Excel_Binary_Worksheet168.xlsb"/></Relationships>
</file>

<file path=ppt/charts/_rels/chart169.xml.rels><?xml version="1.0" encoding="UTF-8" standalone="yes"?><Relationships xmlns="http://schemas.openxmlformats.org/package/2006/relationships"><Relationship Id="rId1" Type="http://schemas.openxmlformats.org/officeDocument/2006/relationships/package" Target="../embeddings/Microsoft_Office_Excel_Binary_Worksheet169.xlsb"/></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Office_Excel_Binary_Worksheet17.xlsb"/></Relationships>
</file>

<file path=ppt/charts/_rels/chart170.xml.rels><?xml version="1.0" encoding="UTF-8" standalone="yes"?><Relationships xmlns="http://schemas.openxmlformats.org/package/2006/relationships"><Relationship Id="rId1" Type="http://schemas.openxmlformats.org/officeDocument/2006/relationships/package" Target="../embeddings/Microsoft_Office_Excel_Binary_Worksheet170.xlsb"/></Relationships>
</file>

<file path=ppt/charts/_rels/chart171.xml.rels><?xml version="1.0" encoding="UTF-8" standalone="yes"?><Relationships xmlns="http://schemas.openxmlformats.org/package/2006/relationships"><Relationship Id="rId1" Type="http://schemas.openxmlformats.org/officeDocument/2006/relationships/package" Target="../embeddings/Microsoft_Office_Excel_Binary_Worksheet171.xlsb"/></Relationships>
</file>

<file path=ppt/charts/_rels/chart172.xml.rels><?xml version="1.0" encoding="UTF-8" standalone="yes"?><Relationships xmlns="http://schemas.openxmlformats.org/package/2006/relationships"><Relationship Id="rId1" Type="http://schemas.openxmlformats.org/officeDocument/2006/relationships/package" Target="../embeddings/Microsoft_Office_Excel_Binary_Worksheet172.xlsb"/></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Office_Excel_Binary_Worksheet173.xlsb"/></Relationships>
</file>

<file path=ppt/charts/_rels/chart174.xml.rels><?xml version="1.0" encoding="UTF-8" standalone="yes"?><Relationships xmlns="http://schemas.openxmlformats.org/package/2006/relationships"><Relationship Id="rId1" Type="http://schemas.openxmlformats.org/officeDocument/2006/relationships/package" Target="../embeddings/Microsoft_Office_Excel_Binary_Worksheet174.xlsb"/></Relationships>
</file>

<file path=ppt/charts/_rels/chart175.xml.rels><?xml version="1.0" encoding="UTF-8" standalone="yes"?><Relationships xmlns="http://schemas.openxmlformats.org/package/2006/relationships"><Relationship Id="rId1" Type="http://schemas.openxmlformats.org/officeDocument/2006/relationships/package" Target="../embeddings/Microsoft_Office_Excel_Binary_Worksheet175.xlsb"/></Relationships>
</file>

<file path=ppt/charts/_rels/chart176.xml.rels><?xml version="1.0" encoding="UTF-8" standalone="yes"?><Relationships xmlns="http://schemas.openxmlformats.org/package/2006/relationships"><Relationship Id="rId1" Type="http://schemas.openxmlformats.org/officeDocument/2006/relationships/package" Target="../embeddings/Microsoft_Office_Excel_Binary_Worksheet176.xlsb"/></Relationships>
</file>

<file path=ppt/charts/_rels/chart177.xml.rels><?xml version="1.0" encoding="UTF-8" standalone="yes"?><Relationships xmlns="http://schemas.openxmlformats.org/package/2006/relationships"><Relationship Id="rId1" Type="http://schemas.openxmlformats.org/officeDocument/2006/relationships/package" Target="../embeddings/Microsoft_Office_Excel_Binary_Worksheet177.xlsb"/></Relationships>
</file>

<file path=ppt/charts/_rels/chart178.xml.rels><?xml version="1.0" encoding="UTF-8" standalone="yes"?><Relationships xmlns="http://schemas.openxmlformats.org/package/2006/relationships"><Relationship Id="rId1" Type="http://schemas.openxmlformats.org/officeDocument/2006/relationships/package" Target="../embeddings/Microsoft_Office_Excel_Binary_Worksheet178.xlsb"/></Relationships>
</file>

<file path=ppt/charts/_rels/chart179.xml.rels><?xml version="1.0" encoding="UTF-8" standalone="yes"?><Relationships xmlns="http://schemas.openxmlformats.org/package/2006/relationships"><Relationship Id="rId1" Type="http://schemas.openxmlformats.org/officeDocument/2006/relationships/package" Target="../embeddings/Microsoft_Office_Excel_Binary_Worksheet179.xlsb"/></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Office_Excel_Binary_Worksheet18.xlsb"/></Relationships>
</file>

<file path=ppt/charts/_rels/chart180.xml.rels><?xml version="1.0" encoding="UTF-8" standalone="yes"?><Relationships xmlns="http://schemas.openxmlformats.org/package/2006/relationships"><Relationship Id="rId1" Type="http://schemas.openxmlformats.org/officeDocument/2006/relationships/package" Target="../embeddings/Microsoft_Office_Excel_Binary_Worksheet180.xlsb"/></Relationships>
</file>

<file path=ppt/charts/_rels/chart181.xml.rels><?xml version="1.0" encoding="UTF-8" standalone="yes"?><Relationships xmlns="http://schemas.openxmlformats.org/package/2006/relationships"><Relationship Id="rId1" Type="http://schemas.openxmlformats.org/officeDocument/2006/relationships/package" Target="../embeddings/Microsoft_Office_Excel_Binary_Worksheet181.xlsb"/></Relationships>
</file>

<file path=ppt/charts/_rels/chart182.xml.rels><?xml version="1.0" encoding="UTF-8" standalone="yes"?><Relationships xmlns="http://schemas.openxmlformats.org/package/2006/relationships"><Relationship Id="rId1" Type="http://schemas.openxmlformats.org/officeDocument/2006/relationships/package" Target="../embeddings/Microsoft_Office_Excel_Binary_Worksheet182.xlsb"/></Relationships>
</file>

<file path=ppt/charts/_rels/chart183.xml.rels><?xml version="1.0" encoding="UTF-8" standalone="yes"?><Relationships xmlns="http://schemas.openxmlformats.org/package/2006/relationships"><Relationship Id="rId1" Type="http://schemas.openxmlformats.org/officeDocument/2006/relationships/package" Target="../embeddings/Microsoft_Office_Excel_Binary_Worksheet183.xlsb"/></Relationships>
</file>

<file path=ppt/charts/_rels/chart184.xml.rels><?xml version="1.0" encoding="UTF-8" standalone="yes"?><Relationships xmlns="http://schemas.openxmlformats.org/package/2006/relationships"><Relationship Id="rId1" Type="http://schemas.openxmlformats.org/officeDocument/2006/relationships/package" Target="../embeddings/Microsoft_Office_Excel_Binary_Worksheet184.xlsb"/></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Office_Excel_Binary_Worksheet185.xlsb"/></Relationships>
</file>

<file path=ppt/charts/_rels/chart186.xml.rels><?xml version="1.0" encoding="UTF-8" standalone="yes"?><Relationships xmlns="http://schemas.openxmlformats.org/package/2006/relationships"><Relationship Id="rId1" Type="http://schemas.openxmlformats.org/officeDocument/2006/relationships/package" Target="../embeddings/Microsoft_Office_Excel_Binary_Worksheet186.xlsb"/></Relationships>
</file>

<file path=ppt/charts/_rels/chart187.xml.rels><?xml version="1.0" encoding="UTF-8" standalone="yes"?><Relationships xmlns="http://schemas.openxmlformats.org/package/2006/relationships"><Relationship Id="rId1" Type="http://schemas.openxmlformats.org/officeDocument/2006/relationships/package" Target="../embeddings/Microsoft_Office_Excel_Binary_Worksheet187.xlsb"/></Relationships>
</file>

<file path=ppt/charts/_rels/chart188.xml.rels><?xml version="1.0" encoding="UTF-8" standalone="yes"?><Relationships xmlns="http://schemas.openxmlformats.org/package/2006/relationships"><Relationship Id="rId1" Type="http://schemas.openxmlformats.org/officeDocument/2006/relationships/package" Target="../embeddings/Microsoft_Office_Excel_Binary_Worksheet188.xlsb"/></Relationships>
</file>

<file path=ppt/charts/_rels/chart189.xml.rels><?xml version="1.0" encoding="UTF-8" standalone="yes"?><Relationships xmlns="http://schemas.openxmlformats.org/package/2006/relationships"><Relationship Id="rId1" Type="http://schemas.openxmlformats.org/officeDocument/2006/relationships/package" Target="../embeddings/Microsoft_Office_Excel_Binary_Worksheet189.xlsb"/></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Office_Excel_Binary_Worksheet19.xlsb"/></Relationships>
</file>

<file path=ppt/charts/_rels/chart190.xml.rels><?xml version="1.0" encoding="UTF-8" standalone="yes"?><Relationships xmlns="http://schemas.openxmlformats.org/package/2006/relationships"><Relationship Id="rId1" Type="http://schemas.openxmlformats.org/officeDocument/2006/relationships/package" Target="../embeddings/Microsoft_Office_Excel_Binary_Worksheet190.xlsb"/></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Office_Excel_Binary_Worksheet191.xlsb"/></Relationships>
</file>

<file path=ppt/charts/_rels/chart192.xml.rels><?xml version="1.0" encoding="UTF-8" standalone="yes"?><Relationships xmlns="http://schemas.openxmlformats.org/package/2006/relationships"><Relationship Id="rId1" Type="http://schemas.openxmlformats.org/officeDocument/2006/relationships/package" Target="../embeddings/Microsoft_Office_Excel_Binary_Worksheet192.xlsb"/></Relationships>
</file>

<file path=ppt/charts/_rels/chart193.xml.rels><?xml version="1.0" encoding="UTF-8" standalone="yes"?><Relationships xmlns="http://schemas.openxmlformats.org/package/2006/relationships"><Relationship Id="rId1" Type="http://schemas.openxmlformats.org/officeDocument/2006/relationships/package" Target="../embeddings/Microsoft_Office_Excel_Binary_Worksheet193.xlsb"/></Relationships>
</file>

<file path=ppt/charts/_rels/chart194.xml.rels><?xml version="1.0" encoding="UTF-8" standalone="yes"?><Relationships xmlns="http://schemas.openxmlformats.org/package/2006/relationships"><Relationship Id="rId1" Type="http://schemas.openxmlformats.org/officeDocument/2006/relationships/package" Target="../embeddings/Microsoft_Office_Excel_Binary_Worksheet194.xlsb"/></Relationships>
</file>

<file path=ppt/charts/_rels/chart195.xml.rels><?xml version="1.0" encoding="UTF-8" standalone="yes"?><Relationships xmlns="http://schemas.openxmlformats.org/package/2006/relationships"><Relationship Id="rId1" Type="http://schemas.openxmlformats.org/officeDocument/2006/relationships/package" Target="../embeddings/Microsoft_Office_Excel_Binary_Worksheet195.xlsb"/></Relationships>
</file>

<file path=ppt/charts/_rels/chart196.xml.rels><?xml version="1.0" encoding="UTF-8" standalone="yes"?><Relationships xmlns="http://schemas.openxmlformats.org/package/2006/relationships"><Relationship Id="rId1" Type="http://schemas.openxmlformats.org/officeDocument/2006/relationships/package" Target="../embeddings/Microsoft_Office_Excel_Binary_Worksheet196.xlsb"/></Relationships>
</file>

<file path=ppt/charts/_rels/chart197.xml.rels><?xml version="1.0" encoding="UTF-8" standalone="yes"?><Relationships xmlns="http://schemas.openxmlformats.org/package/2006/relationships"><Relationship Id="rId1" Type="http://schemas.openxmlformats.org/officeDocument/2006/relationships/package" Target="../embeddings/Microsoft_Office_Excel_Binary_Worksheet197.xlsb"/></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Office_Excel_Binary_Worksheet198.xlsb"/></Relationships>
</file>

<file path=ppt/charts/_rels/chart199.xml.rels><?xml version="1.0" encoding="UTF-8" standalone="yes"?><Relationships xmlns="http://schemas.openxmlformats.org/package/2006/relationships"><Relationship Id="rId1" Type="http://schemas.openxmlformats.org/officeDocument/2006/relationships/package" Target="../embeddings/Microsoft_Office_Excel_Binary_Worksheet199.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Binary_Worksheet2.xlsb"/></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Office_Excel_Binary_Worksheet20.xlsb"/></Relationships>
</file>

<file path=ppt/charts/_rels/chart200.xml.rels><?xml version="1.0" encoding="UTF-8" standalone="yes"?><Relationships xmlns="http://schemas.openxmlformats.org/package/2006/relationships"><Relationship Id="rId1" Type="http://schemas.openxmlformats.org/officeDocument/2006/relationships/package" Target="../embeddings/Microsoft_Office_Excel_Binary_Worksheet200.xlsb"/></Relationships>
</file>

<file path=ppt/charts/_rels/chart201.xml.rels><?xml version="1.0" encoding="UTF-8" standalone="yes"?><Relationships xmlns="http://schemas.openxmlformats.org/package/2006/relationships"><Relationship Id="rId1" Type="http://schemas.openxmlformats.org/officeDocument/2006/relationships/package" Target="../embeddings/Microsoft_Office_Excel_Binary_Worksheet201.xlsb"/></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Office_Excel_Binary_Worksheet202.xlsb"/></Relationships>
</file>

<file path=ppt/charts/_rels/chart203.xml.rels><?xml version="1.0" encoding="UTF-8" standalone="yes"?><Relationships xmlns="http://schemas.openxmlformats.org/package/2006/relationships"><Relationship Id="rId1" Type="http://schemas.openxmlformats.org/officeDocument/2006/relationships/package" Target="../embeddings/Microsoft_Office_Excel_Binary_Worksheet203.xlsb"/></Relationships>
</file>

<file path=ppt/charts/_rels/chart204.xml.rels><?xml version="1.0" encoding="UTF-8" standalone="yes"?><Relationships xmlns="http://schemas.openxmlformats.org/package/2006/relationships"><Relationship Id="rId1" Type="http://schemas.openxmlformats.org/officeDocument/2006/relationships/package" Target="../embeddings/Microsoft_Office_Excel_Binary_Worksheet204.xlsb"/></Relationships>
</file>

<file path=ppt/charts/_rels/chart205.xml.rels><?xml version="1.0" encoding="UTF-8" standalone="yes"?><Relationships xmlns="http://schemas.openxmlformats.org/package/2006/relationships"><Relationship Id="rId1" Type="http://schemas.openxmlformats.org/officeDocument/2006/relationships/package" Target="../embeddings/Microsoft_Office_Excel_Binary_Worksheet205.xlsb"/></Relationships>
</file>

<file path=ppt/charts/_rels/chart206.xml.rels><?xml version="1.0" encoding="UTF-8" standalone="yes"?><Relationships xmlns="http://schemas.openxmlformats.org/package/2006/relationships"><Relationship Id="rId1" Type="http://schemas.openxmlformats.org/officeDocument/2006/relationships/package" Target="../embeddings/Microsoft_Office_Excel_Binary_Worksheet206.xlsb"/></Relationships>
</file>

<file path=ppt/charts/_rels/chart207.xml.rels><?xml version="1.0" encoding="UTF-8" standalone="yes"?><Relationships xmlns="http://schemas.openxmlformats.org/package/2006/relationships"><Relationship Id="rId1" Type="http://schemas.openxmlformats.org/officeDocument/2006/relationships/package" Target="../embeddings/Microsoft_Office_Excel_Binary_Worksheet207.xlsb"/></Relationships>
</file>

<file path=ppt/charts/_rels/chart208.xml.rels><?xml version="1.0" encoding="UTF-8" standalone="yes"?><Relationships xmlns="http://schemas.openxmlformats.org/package/2006/relationships"><Relationship Id="rId1" Type="http://schemas.openxmlformats.org/officeDocument/2006/relationships/package" Target="../embeddings/Microsoft_Office_Excel_Binary_Worksheet208.xlsb"/></Relationships>
</file>

<file path=ppt/charts/_rels/chart209.xml.rels><?xml version="1.0" encoding="UTF-8" standalone="yes"?><Relationships xmlns="http://schemas.openxmlformats.org/package/2006/relationships"><Relationship Id="rId1" Type="http://schemas.openxmlformats.org/officeDocument/2006/relationships/package" Target="../embeddings/Microsoft_Office_Excel_Binary_Worksheet209.xlsb"/></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Office_Excel_Binary_Worksheet21.xlsb"/></Relationships>
</file>

<file path=ppt/charts/_rels/chart210.xml.rels><?xml version="1.0" encoding="UTF-8" standalone="yes"?><Relationships xmlns="http://schemas.openxmlformats.org/package/2006/relationships"><Relationship Id="rId1" Type="http://schemas.openxmlformats.org/officeDocument/2006/relationships/package" Target="../embeddings/Microsoft_Office_Excel_Binary_Worksheet210.xlsb"/></Relationships>
</file>

<file path=ppt/charts/_rels/chart211.xml.rels><?xml version="1.0" encoding="UTF-8" standalone="yes"?><Relationships xmlns="http://schemas.openxmlformats.org/package/2006/relationships"><Relationship Id="rId1" Type="http://schemas.openxmlformats.org/officeDocument/2006/relationships/package" Target="../embeddings/Microsoft_Office_Excel_Binary_Worksheet211.xlsb"/></Relationships>
</file>

<file path=ppt/charts/_rels/chart212.xml.rels><?xml version="1.0" encoding="UTF-8" standalone="yes"?><Relationships xmlns="http://schemas.openxmlformats.org/package/2006/relationships"><Relationship Id="rId1" Type="http://schemas.openxmlformats.org/officeDocument/2006/relationships/package" Target="../embeddings/Microsoft_Office_Excel_Binary_Worksheet212.xlsb"/></Relationships>
</file>

<file path=ppt/charts/_rels/chart213.xml.rels><?xml version="1.0" encoding="UTF-8" standalone="yes"?><Relationships xmlns="http://schemas.openxmlformats.org/package/2006/relationships"><Relationship Id="rId1" Type="http://schemas.openxmlformats.org/officeDocument/2006/relationships/package" Target="../embeddings/Microsoft_Office_Excel_Binary_Worksheet213.xlsb"/></Relationships>
</file>

<file path=ppt/charts/_rels/chart214.xml.rels><?xml version="1.0" encoding="UTF-8" standalone="yes"?><Relationships xmlns="http://schemas.openxmlformats.org/package/2006/relationships"><Relationship Id="rId1" Type="http://schemas.openxmlformats.org/officeDocument/2006/relationships/package" Target="../embeddings/Microsoft_Office_Excel_Binary_Worksheet214.xlsb"/></Relationships>
</file>

<file path=ppt/charts/_rels/chart215.xml.rels><?xml version="1.0" encoding="UTF-8" standalone="yes"?><Relationships xmlns="http://schemas.openxmlformats.org/package/2006/relationships"><Relationship Id="rId1" Type="http://schemas.openxmlformats.org/officeDocument/2006/relationships/package" Target="../embeddings/Microsoft_Office_Excel_Binary_Worksheet215.xlsb"/></Relationships>
</file>

<file path=ppt/charts/_rels/chart216.xml.rels><?xml version="1.0" encoding="UTF-8" standalone="yes"?><Relationships xmlns="http://schemas.openxmlformats.org/package/2006/relationships"><Relationship Id="rId1" Type="http://schemas.openxmlformats.org/officeDocument/2006/relationships/package" Target="../embeddings/Microsoft_Office_Excel_Binary_Worksheet216.xlsb"/></Relationships>
</file>

<file path=ppt/charts/_rels/chart217.xml.rels><?xml version="1.0" encoding="UTF-8" standalone="yes"?><Relationships xmlns="http://schemas.openxmlformats.org/package/2006/relationships"><Relationship Id="rId1" Type="http://schemas.openxmlformats.org/officeDocument/2006/relationships/package" Target="../embeddings/Microsoft_Office_Excel_Binary_Worksheet217.xlsb"/></Relationships>
</file>

<file path=ppt/charts/_rels/chart218.xml.rels><?xml version="1.0" encoding="UTF-8" standalone="yes"?><Relationships xmlns="http://schemas.openxmlformats.org/package/2006/relationships"><Relationship Id="rId1" Type="http://schemas.openxmlformats.org/officeDocument/2006/relationships/package" Target="../embeddings/Microsoft_Office_Excel_Binary_Worksheet218.xlsb"/></Relationships>
</file>

<file path=ppt/charts/_rels/chart219.xml.rels><?xml version="1.0" encoding="UTF-8" standalone="yes"?><Relationships xmlns="http://schemas.openxmlformats.org/package/2006/relationships"><Relationship Id="rId1" Type="http://schemas.openxmlformats.org/officeDocument/2006/relationships/package" Target="../embeddings/Microsoft_Office_Excel_Binary_Worksheet219.xlsb"/></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Office_Excel_Binary_Worksheet22.xlsb"/></Relationships>
</file>

<file path=ppt/charts/_rels/chart220.xml.rels><?xml version="1.0" encoding="UTF-8" standalone="yes"?><Relationships xmlns="http://schemas.openxmlformats.org/package/2006/relationships"><Relationship Id="rId1" Type="http://schemas.openxmlformats.org/officeDocument/2006/relationships/package" Target="../embeddings/Microsoft_Office_Excel_Binary_Worksheet220.xlsb"/></Relationships>
</file>

<file path=ppt/charts/_rels/chart221.xml.rels><?xml version="1.0" encoding="UTF-8" standalone="yes"?><Relationships xmlns="http://schemas.openxmlformats.org/package/2006/relationships"><Relationship Id="rId1" Type="http://schemas.openxmlformats.org/officeDocument/2006/relationships/package" Target="../embeddings/Microsoft_Office_Excel_Binary_Worksheet221.xlsb"/></Relationships>
</file>

<file path=ppt/charts/_rels/chart222.xml.rels><?xml version="1.0" encoding="UTF-8" standalone="yes"?><Relationships xmlns="http://schemas.openxmlformats.org/package/2006/relationships"><Relationship Id="rId1" Type="http://schemas.openxmlformats.org/officeDocument/2006/relationships/package" Target="../embeddings/Microsoft_Office_Excel_Binary_Worksheet222.xlsb"/></Relationships>
</file>

<file path=ppt/charts/_rels/chart223.xml.rels><?xml version="1.0" encoding="UTF-8" standalone="yes"?><Relationships xmlns="http://schemas.openxmlformats.org/package/2006/relationships"><Relationship Id="rId1" Type="http://schemas.openxmlformats.org/officeDocument/2006/relationships/package" Target="../embeddings/Microsoft_Office_Excel_Binary_Worksheet223.xlsb"/></Relationships>
</file>

<file path=ppt/charts/_rels/chart224.xml.rels><?xml version="1.0" encoding="UTF-8" standalone="yes"?><Relationships xmlns="http://schemas.openxmlformats.org/package/2006/relationships"><Relationship Id="rId1" Type="http://schemas.openxmlformats.org/officeDocument/2006/relationships/package" Target="../embeddings/Microsoft_Office_Excel_Binary_Worksheet224.xlsb"/></Relationships>
</file>

<file path=ppt/charts/_rels/chart225.xml.rels><?xml version="1.0" encoding="UTF-8" standalone="yes"?><Relationships xmlns="http://schemas.openxmlformats.org/package/2006/relationships"><Relationship Id="rId1" Type="http://schemas.openxmlformats.org/officeDocument/2006/relationships/package" Target="../embeddings/Microsoft_Office_Excel_Binary_Worksheet225.xlsb"/></Relationships>
</file>

<file path=ppt/charts/_rels/chart226.xml.rels><?xml version="1.0" encoding="UTF-8" standalone="yes"?><Relationships xmlns="http://schemas.openxmlformats.org/package/2006/relationships"><Relationship Id="rId1" Type="http://schemas.openxmlformats.org/officeDocument/2006/relationships/package" Target="../embeddings/Microsoft_Office_Excel_Binary_Worksheet226.xlsb"/></Relationships>
</file>

<file path=ppt/charts/_rels/chart227.xml.rels><?xml version="1.0" encoding="UTF-8" standalone="yes"?><Relationships xmlns="http://schemas.openxmlformats.org/package/2006/relationships"><Relationship Id="rId1" Type="http://schemas.openxmlformats.org/officeDocument/2006/relationships/package" Target="../embeddings/Microsoft_Office_Excel_Binary_Worksheet227.xlsb"/></Relationships>
</file>

<file path=ppt/charts/_rels/chart228.xml.rels><?xml version="1.0" encoding="UTF-8" standalone="yes"?><Relationships xmlns="http://schemas.openxmlformats.org/package/2006/relationships"><Relationship Id="rId1" Type="http://schemas.openxmlformats.org/officeDocument/2006/relationships/package" Target="../embeddings/Microsoft_Office_Excel_Binary_Worksheet228.xlsb"/></Relationships>
</file>

<file path=ppt/charts/_rels/chart229.xml.rels><?xml version="1.0" encoding="UTF-8" standalone="yes"?><Relationships xmlns="http://schemas.openxmlformats.org/package/2006/relationships"><Relationship Id="rId1" Type="http://schemas.openxmlformats.org/officeDocument/2006/relationships/package" Target="../embeddings/Microsoft_Office_Excel_Binary_Worksheet229.xlsb"/></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Office_Excel_Binary_Worksheet23.xlsb"/></Relationships>
</file>

<file path=ppt/charts/_rels/chart230.xml.rels><?xml version="1.0" encoding="UTF-8" standalone="yes"?><Relationships xmlns="http://schemas.openxmlformats.org/package/2006/relationships"><Relationship Id="rId1" Type="http://schemas.openxmlformats.org/officeDocument/2006/relationships/package" Target="../embeddings/Microsoft_Office_Excel_Binary_Worksheet230.xlsb"/></Relationships>
</file>

<file path=ppt/charts/_rels/chart231.xml.rels><?xml version="1.0" encoding="UTF-8" standalone="yes"?><Relationships xmlns="http://schemas.openxmlformats.org/package/2006/relationships"><Relationship Id="rId1" Type="http://schemas.openxmlformats.org/officeDocument/2006/relationships/package" Target="../embeddings/Microsoft_Office_Excel_Binary_Worksheet231.xlsb"/></Relationships>
</file>

<file path=ppt/charts/_rels/chart232.xml.rels><?xml version="1.0" encoding="UTF-8" standalone="yes"?><Relationships xmlns="http://schemas.openxmlformats.org/package/2006/relationships"><Relationship Id="rId1" Type="http://schemas.openxmlformats.org/officeDocument/2006/relationships/package" Target="../embeddings/Microsoft_Office_Excel_Binary_Worksheet232.xlsb"/></Relationships>
</file>

<file path=ppt/charts/_rels/chart233.xml.rels><?xml version="1.0" encoding="UTF-8" standalone="yes"?><Relationships xmlns="http://schemas.openxmlformats.org/package/2006/relationships"><Relationship Id="rId1" Type="http://schemas.openxmlformats.org/officeDocument/2006/relationships/package" Target="../embeddings/Microsoft_Office_Excel_Binary_Worksheet233.xlsb"/></Relationships>
</file>

<file path=ppt/charts/_rels/chart234.xml.rels><?xml version="1.0" encoding="UTF-8" standalone="yes"?><Relationships xmlns="http://schemas.openxmlformats.org/package/2006/relationships"><Relationship Id="rId1" Type="http://schemas.openxmlformats.org/officeDocument/2006/relationships/package" Target="../embeddings/Microsoft_Office_Excel_Binary_Worksheet234.xlsb"/></Relationships>
</file>

<file path=ppt/charts/_rels/chart235.xml.rels><?xml version="1.0" encoding="UTF-8" standalone="yes"?><Relationships xmlns="http://schemas.openxmlformats.org/package/2006/relationships"><Relationship Id="rId1" Type="http://schemas.openxmlformats.org/officeDocument/2006/relationships/package" Target="../embeddings/Microsoft_Office_Excel_Binary_Worksheet235.xlsb"/></Relationships>
</file>

<file path=ppt/charts/_rels/chart236.xml.rels><?xml version="1.0" encoding="UTF-8" standalone="yes"?><Relationships xmlns="http://schemas.openxmlformats.org/package/2006/relationships"><Relationship Id="rId1" Type="http://schemas.openxmlformats.org/officeDocument/2006/relationships/package" Target="../embeddings/Microsoft_Office_Excel_Binary_Worksheet236.xlsb"/></Relationships>
</file>

<file path=ppt/charts/_rels/chart237.xml.rels><?xml version="1.0" encoding="UTF-8" standalone="yes"?><Relationships xmlns="http://schemas.openxmlformats.org/package/2006/relationships"><Relationship Id="rId1" Type="http://schemas.openxmlformats.org/officeDocument/2006/relationships/package" Target="../embeddings/Microsoft_Office_Excel_Binary_Worksheet237.xlsb"/></Relationships>
</file>

<file path=ppt/charts/_rels/chart238.xml.rels><?xml version="1.0" encoding="UTF-8" standalone="yes"?><Relationships xmlns="http://schemas.openxmlformats.org/package/2006/relationships"><Relationship Id="rId1" Type="http://schemas.openxmlformats.org/officeDocument/2006/relationships/package" Target="../embeddings/Microsoft_Office_Excel_Binary_Worksheet238.xlsb"/></Relationships>
</file>

<file path=ppt/charts/_rels/chart239.xml.rels><?xml version="1.0" encoding="UTF-8" standalone="yes"?><Relationships xmlns="http://schemas.openxmlformats.org/package/2006/relationships"><Relationship Id="rId1" Type="http://schemas.openxmlformats.org/officeDocument/2006/relationships/package" Target="../embeddings/Microsoft_Office_Excel_Binary_Worksheet239.xlsb"/></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Office_Excel_Binary_Worksheet24.xlsb"/></Relationships>
</file>

<file path=ppt/charts/_rels/chart240.xml.rels><?xml version="1.0" encoding="UTF-8" standalone="yes"?><Relationships xmlns="http://schemas.openxmlformats.org/package/2006/relationships"><Relationship Id="rId1" Type="http://schemas.openxmlformats.org/officeDocument/2006/relationships/package" Target="../embeddings/Microsoft_Office_Excel_Binary_Worksheet240.xlsb"/></Relationships>
</file>

<file path=ppt/charts/_rels/chart241.xml.rels><?xml version="1.0" encoding="UTF-8" standalone="yes"?><Relationships xmlns="http://schemas.openxmlformats.org/package/2006/relationships"><Relationship Id="rId1" Type="http://schemas.openxmlformats.org/officeDocument/2006/relationships/package" Target="../embeddings/Microsoft_Office_Excel_Binary_Worksheet241.xlsb"/></Relationships>
</file>

<file path=ppt/charts/_rels/chart242.xml.rels><?xml version="1.0" encoding="UTF-8" standalone="yes"?><Relationships xmlns="http://schemas.openxmlformats.org/package/2006/relationships"><Relationship Id="rId1" Type="http://schemas.openxmlformats.org/officeDocument/2006/relationships/package" Target="../embeddings/Microsoft_Office_Excel_Binary_Worksheet242.xlsb"/></Relationships>
</file>

<file path=ppt/charts/_rels/chart243.xml.rels><?xml version="1.0" encoding="UTF-8" standalone="yes"?><Relationships xmlns="http://schemas.openxmlformats.org/package/2006/relationships"><Relationship Id="rId1" Type="http://schemas.openxmlformats.org/officeDocument/2006/relationships/package" Target="../embeddings/Microsoft_Office_Excel_Binary_Worksheet243.xlsb"/></Relationships>
</file>

<file path=ppt/charts/_rels/chart244.xml.rels><?xml version="1.0" encoding="UTF-8" standalone="yes"?><Relationships xmlns="http://schemas.openxmlformats.org/package/2006/relationships"><Relationship Id="rId1" Type="http://schemas.openxmlformats.org/officeDocument/2006/relationships/package" Target="../embeddings/Microsoft_Office_Excel_Binary_Worksheet244.xlsb"/></Relationships>
</file>

<file path=ppt/charts/_rels/chart245.xml.rels><?xml version="1.0" encoding="UTF-8" standalone="yes"?><Relationships xmlns="http://schemas.openxmlformats.org/package/2006/relationships"><Relationship Id="rId1" Type="http://schemas.openxmlformats.org/officeDocument/2006/relationships/package" Target="../embeddings/Microsoft_Office_Excel_Binary_Worksheet245.xlsb"/></Relationships>
</file>

<file path=ppt/charts/_rels/chart246.xml.rels><?xml version="1.0" encoding="UTF-8" standalone="yes"?><Relationships xmlns="http://schemas.openxmlformats.org/package/2006/relationships"><Relationship Id="rId1" Type="http://schemas.openxmlformats.org/officeDocument/2006/relationships/package" Target="../embeddings/Microsoft_Office_Excel_Binary_Worksheet246.xlsb"/></Relationships>
</file>

<file path=ppt/charts/_rels/chart247.xml.rels><?xml version="1.0" encoding="UTF-8" standalone="yes"?><Relationships xmlns="http://schemas.openxmlformats.org/package/2006/relationships"><Relationship Id="rId1" Type="http://schemas.openxmlformats.org/officeDocument/2006/relationships/package" Target="../embeddings/Microsoft_Office_Excel_Binary_Worksheet247.xlsb"/></Relationships>
</file>

<file path=ppt/charts/_rels/chart248.xml.rels><?xml version="1.0" encoding="UTF-8" standalone="yes"?><Relationships xmlns="http://schemas.openxmlformats.org/package/2006/relationships"><Relationship Id="rId1" Type="http://schemas.openxmlformats.org/officeDocument/2006/relationships/package" Target="../embeddings/Microsoft_Office_Excel_Binary_Worksheet248.xlsb"/></Relationships>
</file>

<file path=ppt/charts/_rels/chart249.xml.rels><?xml version="1.0" encoding="UTF-8" standalone="yes"?><Relationships xmlns="http://schemas.openxmlformats.org/package/2006/relationships"><Relationship Id="rId1" Type="http://schemas.openxmlformats.org/officeDocument/2006/relationships/package" Target="../embeddings/Microsoft_Office_Excel_Binary_Worksheet249.xlsb"/></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Office_Excel_Binary_Worksheet25.xlsb"/></Relationships>
</file>

<file path=ppt/charts/_rels/chart250.xml.rels><?xml version="1.0" encoding="UTF-8" standalone="yes"?><Relationships xmlns="http://schemas.openxmlformats.org/package/2006/relationships"><Relationship Id="rId1" Type="http://schemas.openxmlformats.org/officeDocument/2006/relationships/package" Target="../embeddings/Microsoft_Office_Excel_Binary_Worksheet250.xlsb"/></Relationships>
</file>

<file path=ppt/charts/_rels/chart251.xml.rels><?xml version="1.0" encoding="UTF-8" standalone="yes"?><Relationships xmlns="http://schemas.openxmlformats.org/package/2006/relationships"><Relationship Id="rId1" Type="http://schemas.openxmlformats.org/officeDocument/2006/relationships/package" Target="../embeddings/Microsoft_Office_Excel_Binary_Worksheet251.xlsb"/></Relationships>
</file>

<file path=ppt/charts/_rels/chart252.xml.rels><?xml version="1.0" encoding="UTF-8" standalone="yes"?><Relationships xmlns="http://schemas.openxmlformats.org/package/2006/relationships"><Relationship Id="rId1" Type="http://schemas.openxmlformats.org/officeDocument/2006/relationships/package" Target="../embeddings/Microsoft_Office_Excel_Binary_Worksheet252.xlsb"/></Relationships>
</file>

<file path=ppt/charts/_rels/chart253.xml.rels><?xml version="1.0" encoding="UTF-8" standalone="yes"?><Relationships xmlns="http://schemas.openxmlformats.org/package/2006/relationships"><Relationship Id="rId1" Type="http://schemas.openxmlformats.org/officeDocument/2006/relationships/package" Target="../embeddings/Microsoft_Office_Excel_Binary_Worksheet253.xlsb"/></Relationships>
</file>

<file path=ppt/charts/_rels/chart254.xml.rels><?xml version="1.0" encoding="UTF-8" standalone="yes"?><Relationships xmlns="http://schemas.openxmlformats.org/package/2006/relationships"><Relationship Id="rId1" Type="http://schemas.openxmlformats.org/officeDocument/2006/relationships/package" Target="../embeddings/Microsoft_Office_Excel_Binary_Worksheet254.xlsb"/></Relationships>
</file>

<file path=ppt/charts/_rels/chart255.xml.rels><?xml version="1.0" encoding="UTF-8" standalone="yes"?><Relationships xmlns="http://schemas.openxmlformats.org/package/2006/relationships"><Relationship Id="rId1" Type="http://schemas.openxmlformats.org/officeDocument/2006/relationships/package" Target="../embeddings/Microsoft_Office_Excel_Binary_Worksheet255.xlsb"/></Relationships>
</file>

<file path=ppt/charts/_rels/chart256.xml.rels><?xml version="1.0" encoding="UTF-8" standalone="yes"?><Relationships xmlns="http://schemas.openxmlformats.org/package/2006/relationships"><Relationship Id="rId1" Type="http://schemas.openxmlformats.org/officeDocument/2006/relationships/package" Target="../embeddings/Microsoft_Office_Excel_Binary_Worksheet256.xlsb"/></Relationships>
</file>

<file path=ppt/charts/_rels/chart257.xml.rels><?xml version="1.0" encoding="UTF-8" standalone="yes"?><Relationships xmlns="http://schemas.openxmlformats.org/package/2006/relationships"><Relationship Id="rId1" Type="http://schemas.openxmlformats.org/officeDocument/2006/relationships/package" Target="../embeddings/Microsoft_Office_Excel_Binary_Worksheet257.xlsb"/></Relationships>
</file>

<file path=ppt/charts/_rels/chart258.xml.rels><?xml version="1.0" encoding="UTF-8" standalone="yes"?><Relationships xmlns="http://schemas.openxmlformats.org/package/2006/relationships"><Relationship Id="rId1" Type="http://schemas.openxmlformats.org/officeDocument/2006/relationships/package" Target="../embeddings/Microsoft_Office_Excel_Binary_Worksheet258.xlsb"/></Relationships>
</file>

<file path=ppt/charts/_rels/chart259.xml.rels><?xml version="1.0" encoding="UTF-8" standalone="yes"?><Relationships xmlns="http://schemas.openxmlformats.org/package/2006/relationships"><Relationship Id="rId1" Type="http://schemas.openxmlformats.org/officeDocument/2006/relationships/package" Target="../embeddings/Microsoft_Office_Excel_Binary_Worksheet259.xlsb"/></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Office_Excel_Binary_Worksheet26.xlsb"/></Relationships>
</file>

<file path=ppt/charts/_rels/chart260.xml.rels><?xml version="1.0" encoding="UTF-8" standalone="yes"?><Relationships xmlns="http://schemas.openxmlformats.org/package/2006/relationships"><Relationship Id="rId1" Type="http://schemas.openxmlformats.org/officeDocument/2006/relationships/package" Target="../embeddings/Microsoft_Office_Excel_Binary_Worksheet260.xlsb"/></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Office_Excel_Binary_Worksheet27.xlsb"/></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Office_Excel_Binary_Worksheet28.xlsb"/></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Office_Excel_Binary_Worksheet29.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Binary_Worksheet3.xlsb"/></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Office_Excel_Binary_Worksheet30.xlsb"/></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Office_Excel_Binary_Worksheet31.xlsb"/></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Office_Excel_Binary_Worksheet32.xlsb"/></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Office_Excel_Binary_Worksheet33.xlsb"/></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Office_Excel_Binary_Worksheet34.xlsb"/></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Office_Excel_Binary_Worksheet35.xlsb"/></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Office_Excel_Binary_Worksheet36.xlsb"/></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Office_Excel_Binary_Worksheet37.xlsb"/></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Office_Excel_Binary_Worksheet38.xlsb"/></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Office_Excel_Binary_Worksheet39.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Binary_Worksheet4.xlsb"/></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Office_Excel_Binary_Worksheet40.xlsb"/></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Office_Excel_Binary_Worksheet41.xlsb"/></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Office_Excel_Binary_Worksheet42.xlsb"/></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Office_Excel_Binary_Worksheet43.xlsb"/></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Office_Excel_Binary_Worksheet44.xlsb"/></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Office_Excel_Binary_Worksheet45.xlsb"/></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Office_Excel_Binary_Worksheet46.xlsb"/></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Office_Excel_Binary_Worksheet47.xlsb"/></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Office_Excel_Binary_Worksheet48.xlsb"/></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Office_Excel_Binary_Worksheet49.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Binary_Worksheet5.xlsb"/></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Office_Excel_Binary_Worksheet50.xlsb"/></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Office_Excel_Binary_Worksheet51.xlsb"/></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Office_Excel_Binary_Worksheet52.xlsb"/></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Office_Excel_Binary_Worksheet53.xlsb"/></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Office_Excel_Binary_Worksheet54.xlsb"/></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Office_Excel_Binary_Worksheet55.xlsb"/></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Office_Excel_Binary_Worksheet56.xlsb"/></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Office_Excel_Binary_Worksheet57.xlsb"/></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Office_Excel_Binary_Worksheet58.xlsb"/></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Office_Excel_Binary_Worksheet59.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Office_Excel_Binary_Worksheet6.xlsb"/></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Office_Excel_Binary_Worksheet60.xlsb"/></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Office_Excel_Binary_Worksheet61.xlsb"/></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Office_Excel_Binary_Worksheet62.xlsb"/></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Office_Excel_Binary_Worksheet63.xlsb"/></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Office_Excel_Binary_Worksheet64.xlsb"/></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Office_Excel_Binary_Worksheet65.xlsb"/></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Office_Excel_Binary_Worksheet66.xlsb"/></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Office_Excel_Binary_Worksheet67.xlsb"/></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Office_Excel_Binary_Worksheet68.xlsb"/></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Office_Excel_Binary_Worksheet69.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Office_Excel_Binary_Worksheet7.xlsb"/></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Office_Excel_Binary_Worksheet70.xlsb"/></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Office_Excel_Binary_Worksheet71.xlsb"/></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Office_Excel_Binary_Worksheet72.xlsb"/></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Office_Excel_Binary_Worksheet73.xlsb"/></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Office_Excel_Binary_Worksheet74.xlsb"/></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Office_Excel_Binary_Worksheet75.xlsb"/></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Office_Excel_Binary_Worksheet76.xlsb"/></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Office_Excel_Binary_Worksheet77.xlsb"/></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Office_Excel_Binary_Worksheet78.xlsb"/></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Office_Excel_Binary_Worksheet79.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Office_Excel_Binary_Worksheet8.xlsb"/></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Office_Excel_Binary_Worksheet80.xlsb"/></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Office_Excel_Binary_Worksheet81.xlsb"/></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Office_Excel_Binary_Worksheet82.xlsb"/></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Office_Excel_Binary_Worksheet83.xlsb"/></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Office_Excel_Binary_Worksheet84.xlsb"/></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Office_Excel_Binary_Worksheet85.xlsb"/></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Office_Excel_Binary_Worksheet86.xlsb"/></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Office_Excel_Binary_Worksheet87.xlsb"/></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Office_Excel_Binary_Worksheet88.xlsb"/></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Office_Excel_Binary_Worksheet89.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Office_Excel_Binary_Worksheet9.xlsb"/></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Office_Excel_Binary_Worksheet90.xlsb"/></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Office_Excel_Binary_Worksheet91.xlsb"/></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Office_Excel_Binary_Worksheet92.xlsb"/></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Office_Excel_Binary_Worksheet93.xlsb"/></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Office_Excel_Binary_Worksheet94.xlsb"/></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Office_Excel_Binary_Worksheet95.xlsb"/></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Office_Excel_Binary_Worksheet96.xlsb"/></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Office_Excel_Binary_Worksheet97.xlsb"/></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Office_Excel_Binary_Worksheet98.xlsb"/></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Office_Excel_Binary_Worksheet99.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4679639297579496E-2"/>
          <c:y val="3.1726662599145819E-2"/>
          <c:w val="0.95064072140484102"/>
          <c:h val="0.93654667480170839"/>
        </c:manualLayout>
      </c:layout>
      <c:barChart>
        <c:barDir val="col"/>
        <c:grouping val="stacked"/>
        <c:varyColors val="0"/>
        <c:ser>
          <c:idx val="0"/>
          <c:order val="0"/>
          <c:spPr>
            <a:solidFill>
              <a:srgbClr val="C00000"/>
            </a:solidFill>
            <a:ln>
              <a:noFill/>
            </a:ln>
          </c:spPr>
          <c:invertIfNegative val="0"/>
          <c:val>
            <c:numRef>
              <c:f>Sheet1!$A$1:$D$1</c:f>
              <c:numCache>
                <c:formatCode>General</c:formatCode>
                <c:ptCount val="4"/>
                <c:pt idx="0">
                  <c:v>23</c:v>
                </c:pt>
                <c:pt idx="1">
                  <c:v>21</c:v>
                </c:pt>
                <c:pt idx="2">
                  <c:v>9</c:v>
                </c:pt>
                <c:pt idx="3">
                  <c:v>5</c:v>
                </c:pt>
              </c:numCache>
            </c:numRef>
          </c:val>
          <c:extLst>
            <c:ext xmlns:c16="http://schemas.microsoft.com/office/drawing/2014/chart" uri="{C3380CC4-5D6E-409C-BE32-E72D297353CC}">
              <c16:uniqueId val="{00000000-601D-4520-98D0-1790F3F366E4}"/>
            </c:ext>
          </c:extLst>
        </c:ser>
        <c:dLbls>
          <c:showLegendKey val="0"/>
          <c:showVal val="0"/>
          <c:showCatName val="0"/>
          <c:showSerName val="0"/>
          <c:showPercent val="0"/>
          <c:showBubbleSize val="0"/>
        </c:dLbls>
        <c:gapWidth val="80"/>
        <c:overlap val="100"/>
        <c:axId val="637959920"/>
        <c:axId val="1"/>
      </c:barChart>
      <c:catAx>
        <c:axId val="637959920"/>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23"/>
          <c:min val="0"/>
        </c:scaling>
        <c:delete val="1"/>
        <c:axPos val="l"/>
        <c:numFmt formatCode="General" sourceLinked="1"/>
        <c:majorTickMark val="out"/>
        <c:minorTickMark val="none"/>
        <c:tickLblPos val="nextTo"/>
        <c:crossAx val="637959920"/>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D81B-4375-B0EE-65719025543A}"/>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D81B-4375-B0EE-65719025543A}"/>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D81B-4375-B0EE-65719025543A}"/>
              </c:ext>
            </c:extLst>
          </c:dPt>
          <c:dLbls>
            <c:dLbl>
              <c:idx val="0"/>
              <c:layout>
                <c:manualLayout>
                  <c:x val="2.6359143327841845E-2"/>
                  <c:y val="-0.08"/>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D81B-4375-B0EE-65719025543A}"/>
                </c:ext>
              </c:extLst>
            </c:dLbl>
            <c:dLbl>
              <c:idx val="2"/>
              <c:layout>
                <c:manualLayout>
                  <c:x val="-2.9654036243822075E-2"/>
                  <c:y val="7.1578947368421048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D81B-4375-B0EE-65719025543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13</c:v>
                </c:pt>
                <c:pt idx="1">
                  <c:v>2</c:v>
                </c:pt>
                <c:pt idx="2">
                  <c:v>85</c:v>
                </c:pt>
              </c:numCache>
            </c:numRef>
          </c:val>
          <c:extLst>
            <c:ext xmlns:c16="http://schemas.microsoft.com/office/drawing/2014/chart" uri="{C3380CC4-5D6E-409C-BE32-E72D297353CC}">
              <c16:uniqueId val="{00000003-D81B-4375-B0EE-65719025543A}"/>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CBED-4B55-B691-444EAA357188}"/>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CBED-4B55-B691-444EAA357188}"/>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CBED-4B55-B691-444EAA357188}"/>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CBED-4B55-B691-444EAA357188}"/>
              </c:ext>
            </c:extLst>
          </c:dPt>
          <c:val>
            <c:numRef>
              <c:f>Sheet1!$A$1:$D$1</c:f>
              <c:numCache>
                <c:formatCode>General</c:formatCode>
                <c:ptCount val="4"/>
                <c:pt idx="0">
                  <c:v>83</c:v>
                </c:pt>
                <c:pt idx="1">
                  <c:v>24</c:v>
                </c:pt>
                <c:pt idx="2">
                  <c:v>70</c:v>
                </c:pt>
                <c:pt idx="3">
                  <c:v>43</c:v>
                </c:pt>
              </c:numCache>
            </c:numRef>
          </c:val>
          <c:smooth val="0"/>
          <c:extLst>
            <c:ext xmlns:c16="http://schemas.microsoft.com/office/drawing/2014/chart" uri="{C3380CC4-5D6E-409C-BE32-E72D297353CC}">
              <c16:uniqueId val="{00000004-CBED-4B55-B691-444EAA357188}"/>
            </c:ext>
          </c:extLst>
        </c:ser>
        <c:dLbls>
          <c:showLegendKey val="0"/>
          <c:showVal val="0"/>
          <c:showCatName val="0"/>
          <c:showSerName val="0"/>
          <c:showPercent val="0"/>
          <c:showBubbleSize val="0"/>
        </c:dLbls>
        <c:smooth val="0"/>
        <c:axId val="1843713728"/>
        <c:axId val="1"/>
      </c:lineChart>
      <c:catAx>
        <c:axId val="18437137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3"/>
          <c:min val="24"/>
        </c:scaling>
        <c:delete val="1"/>
        <c:axPos val="l"/>
        <c:numFmt formatCode="General" sourceLinked="1"/>
        <c:majorTickMark val="out"/>
        <c:minorTickMark val="none"/>
        <c:tickLblPos val="nextTo"/>
        <c:crossAx val="1843713728"/>
        <c:crosses val="min"/>
        <c:crossBetween val="midCat"/>
      </c:valAx>
    </c:plotArea>
    <c:plotVisOnly val="0"/>
    <c:dispBlanksAs val="gap"/>
    <c:showDLblsOverMax val="1"/>
  </c:chart>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CB98-431C-BA4D-18904786F233}"/>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CB98-431C-BA4D-18904786F233}"/>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CB98-431C-BA4D-18904786F233}"/>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CB98-431C-BA4D-18904786F233}"/>
              </c:ext>
            </c:extLst>
          </c:dPt>
          <c:val>
            <c:numRef>
              <c:f>Sheet1!$A$1:$D$1</c:f>
              <c:numCache>
                <c:formatCode>General</c:formatCode>
                <c:ptCount val="4"/>
                <c:pt idx="0">
                  <c:v>56.000000000000007</c:v>
                </c:pt>
                <c:pt idx="1">
                  <c:v>70</c:v>
                </c:pt>
                <c:pt idx="2">
                  <c:v>51</c:v>
                </c:pt>
                <c:pt idx="3">
                  <c:v>71</c:v>
                </c:pt>
              </c:numCache>
            </c:numRef>
          </c:val>
          <c:smooth val="0"/>
          <c:extLst>
            <c:ext xmlns:c16="http://schemas.microsoft.com/office/drawing/2014/chart" uri="{C3380CC4-5D6E-409C-BE32-E72D297353CC}">
              <c16:uniqueId val="{00000004-CB98-431C-BA4D-18904786F233}"/>
            </c:ext>
          </c:extLst>
        </c:ser>
        <c:dLbls>
          <c:showLegendKey val="0"/>
          <c:showVal val="0"/>
          <c:showCatName val="0"/>
          <c:showSerName val="0"/>
          <c:showPercent val="0"/>
          <c:showBubbleSize val="0"/>
        </c:dLbls>
        <c:smooth val="0"/>
        <c:axId val="1843712288"/>
        <c:axId val="1"/>
      </c:lineChart>
      <c:catAx>
        <c:axId val="1843712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71"/>
          <c:min val="51"/>
        </c:scaling>
        <c:delete val="1"/>
        <c:axPos val="l"/>
        <c:numFmt formatCode="General" sourceLinked="1"/>
        <c:majorTickMark val="out"/>
        <c:minorTickMark val="none"/>
        <c:tickLblPos val="nextTo"/>
        <c:crossAx val="1843712288"/>
        <c:crosses val="min"/>
        <c:crossBetween val="midCat"/>
      </c:valAx>
    </c:plotArea>
    <c:plotVisOnly val="0"/>
    <c:dispBlanksAs val="gap"/>
    <c:showDLblsOverMax val="1"/>
  </c:chart>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BD32-46B7-993E-7A751875D357}"/>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BD32-46B7-993E-7A751875D357}"/>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BD32-46B7-993E-7A751875D357}"/>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BD32-46B7-993E-7A751875D357}"/>
              </c:ext>
            </c:extLst>
          </c:dPt>
          <c:val>
            <c:numRef>
              <c:f>Sheet1!$A$1:$D$1</c:f>
              <c:numCache>
                <c:formatCode>General</c:formatCode>
                <c:ptCount val="4"/>
                <c:pt idx="0">
                  <c:v>31</c:v>
                </c:pt>
                <c:pt idx="1">
                  <c:v>53</c:v>
                </c:pt>
                <c:pt idx="2">
                  <c:v>12</c:v>
                </c:pt>
                <c:pt idx="3">
                  <c:v>31</c:v>
                </c:pt>
              </c:numCache>
            </c:numRef>
          </c:val>
          <c:smooth val="0"/>
          <c:extLst>
            <c:ext xmlns:c16="http://schemas.microsoft.com/office/drawing/2014/chart" uri="{C3380CC4-5D6E-409C-BE32-E72D297353CC}">
              <c16:uniqueId val="{00000004-BD32-46B7-993E-7A751875D357}"/>
            </c:ext>
          </c:extLst>
        </c:ser>
        <c:dLbls>
          <c:showLegendKey val="0"/>
          <c:showVal val="0"/>
          <c:showCatName val="0"/>
          <c:showSerName val="0"/>
          <c:showPercent val="0"/>
          <c:showBubbleSize val="0"/>
        </c:dLbls>
        <c:smooth val="0"/>
        <c:axId val="1843730528"/>
        <c:axId val="1"/>
      </c:lineChart>
      <c:catAx>
        <c:axId val="18437305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3"/>
          <c:min val="12"/>
        </c:scaling>
        <c:delete val="1"/>
        <c:axPos val="l"/>
        <c:numFmt formatCode="General" sourceLinked="1"/>
        <c:majorTickMark val="out"/>
        <c:minorTickMark val="none"/>
        <c:tickLblPos val="nextTo"/>
        <c:crossAx val="1843730528"/>
        <c:crosses val="min"/>
        <c:crossBetween val="midCat"/>
      </c:valAx>
    </c:plotArea>
    <c:plotVisOnly val="0"/>
    <c:dispBlanksAs val="gap"/>
    <c:showDLblsOverMax val="1"/>
  </c:chart>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01FD-4E71-AC83-EF050B873339}"/>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01FD-4E71-AC83-EF050B873339}"/>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01FD-4E71-AC83-EF050B873339}"/>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01FD-4E71-AC83-EF050B873339}"/>
              </c:ext>
            </c:extLst>
          </c:dPt>
          <c:val>
            <c:numRef>
              <c:f>Sheet1!$A$1:$D$1</c:f>
              <c:numCache>
                <c:formatCode>General</c:formatCode>
                <c:ptCount val="4"/>
                <c:pt idx="0">
                  <c:v>50</c:v>
                </c:pt>
                <c:pt idx="1">
                  <c:v>9</c:v>
                </c:pt>
                <c:pt idx="2">
                  <c:v>9</c:v>
                </c:pt>
                <c:pt idx="3">
                  <c:v>21</c:v>
                </c:pt>
              </c:numCache>
            </c:numRef>
          </c:val>
          <c:smooth val="0"/>
          <c:extLst>
            <c:ext xmlns:c16="http://schemas.microsoft.com/office/drawing/2014/chart" uri="{C3380CC4-5D6E-409C-BE32-E72D297353CC}">
              <c16:uniqueId val="{00000004-01FD-4E71-AC83-EF050B873339}"/>
            </c:ext>
          </c:extLst>
        </c:ser>
        <c:dLbls>
          <c:showLegendKey val="0"/>
          <c:showVal val="0"/>
          <c:showCatName val="0"/>
          <c:showSerName val="0"/>
          <c:showPercent val="0"/>
          <c:showBubbleSize val="0"/>
        </c:dLbls>
        <c:smooth val="0"/>
        <c:axId val="1843724288"/>
        <c:axId val="1"/>
      </c:lineChart>
      <c:catAx>
        <c:axId val="1843724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0"/>
          <c:min val="9"/>
        </c:scaling>
        <c:delete val="1"/>
        <c:axPos val="l"/>
        <c:numFmt formatCode="General" sourceLinked="1"/>
        <c:majorTickMark val="out"/>
        <c:minorTickMark val="none"/>
        <c:tickLblPos val="nextTo"/>
        <c:crossAx val="1843724288"/>
        <c:crosses val="min"/>
        <c:crossBetween val="midCat"/>
      </c:valAx>
    </c:plotArea>
    <c:plotVisOnly val="0"/>
    <c:dispBlanksAs val="gap"/>
    <c:showDLblsOverMax val="1"/>
  </c:chart>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A4F9-499B-8004-74FBA4450A00}"/>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A4F9-499B-8004-74FBA4450A00}"/>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A4F9-499B-8004-74FBA4450A00}"/>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A4F9-499B-8004-74FBA4450A00}"/>
              </c:ext>
            </c:extLst>
          </c:dPt>
          <c:val>
            <c:numRef>
              <c:f>Sheet1!$A$1:$D$1</c:f>
              <c:numCache>
                <c:formatCode>General</c:formatCode>
                <c:ptCount val="4"/>
                <c:pt idx="0">
                  <c:v>18</c:v>
                </c:pt>
                <c:pt idx="1">
                  <c:v>9</c:v>
                </c:pt>
                <c:pt idx="2">
                  <c:v>7.0000000000000009</c:v>
                </c:pt>
                <c:pt idx="3">
                  <c:v>5</c:v>
                </c:pt>
              </c:numCache>
            </c:numRef>
          </c:val>
          <c:smooth val="0"/>
          <c:extLst>
            <c:ext xmlns:c16="http://schemas.microsoft.com/office/drawing/2014/chart" uri="{C3380CC4-5D6E-409C-BE32-E72D297353CC}">
              <c16:uniqueId val="{00000004-A4F9-499B-8004-74FBA4450A00}"/>
            </c:ext>
          </c:extLst>
        </c:ser>
        <c:dLbls>
          <c:showLegendKey val="0"/>
          <c:showVal val="0"/>
          <c:showCatName val="0"/>
          <c:showSerName val="0"/>
          <c:showPercent val="0"/>
          <c:showBubbleSize val="0"/>
        </c:dLbls>
        <c:smooth val="0"/>
        <c:axId val="1843720928"/>
        <c:axId val="1"/>
      </c:lineChart>
      <c:catAx>
        <c:axId val="18437209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8"/>
          <c:min val="5"/>
        </c:scaling>
        <c:delete val="1"/>
        <c:axPos val="l"/>
        <c:numFmt formatCode="General" sourceLinked="1"/>
        <c:majorTickMark val="out"/>
        <c:minorTickMark val="none"/>
        <c:tickLblPos val="nextTo"/>
        <c:crossAx val="1843720928"/>
        <c:crosses val="min"/>
        <c:crossBetween val="midCat"/>
      </c:valAx>
    </c:plotArea>
    <c:plotVisOnly val="0"/>
    <c:dispBlanksAs val="gap"/>
    <c:showDLblsOverMax val="1"/>
  </c:chart>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0.10297029702970296"/>
          <c:w val="0.87574671445639185"/>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4B16-4C84-8D9B-5607192A531B}"/>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4B16-4C84-8D9B-5607192A531B}"/>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4B16-4C84-8D9B-5607192A531B}"/>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4B16-4C84-8D9B-5607192A531B}"/>
              </c:ext>
            </c:extLst>
          </c:dPt>
          <c:val>
            <c:numRef>
              <c:f>Sheet1!$A$1:$D$1</c:f>
              <c:numCache>
                <c:formatCode>General</c:formatCode>
                <c:ptCount val="4"/>
                <c:pt idx="0">
                  <c:v>2</c:v>
                </c:pt>
                <c:pt idx="1">
                  <c:v>2</c:v>
                </c:pt>
                <c:pt idx="2">
                  <c:v>4</c:v>
                </c:pt>
                <c:pt idx="3">
                  <c:v>1</c:v>
                </c:pt>
              </c:numCache>
            </c:numRef>
          </c:val>
          <c:smooth val="0"/>
          <c:extLst>
            <c:ext xmlns:c16="http://schemas.microsoft.com/office/drawing/2014/chart" uri="{C3380CC4-5D6E-409C-BE32-E72D297353CC}">
              <c16:uniqueId val="{00000004-4B16-4C84-8D9B-5607192A531B}"/>
            </c:ext>
          </c:extLst>
        </c:ser>
        <c:dLbls>
          <c:showLegendKey val="0"/>
          <c:showVal val="0"/>
          <c:showCatName val="0"/>
          <c:showSerName val="0"/>
          <c:showPercent val="0"/>
          <c:showBubbleSize val="0"/>
        </c:dLbls>
        <c:smooth val="0"/>
        <c:axId val="1843722368"/>
        <c:axId val="1"/>
      </c:lineChart>
      <c:catAx>
        <c:axId val="18437223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
          <c:min val="1"/>
        </c:scaling>
        <c:delete val="1"/>
        <c:axPos val="l"/>
        <c:numFmt formatCode="General" sourceLinked="1"/>
        <c:majorTickMark val="out"/>
        <c:minorTickMark val="none"/>
        <c:tickLblPos val="nextTo"/>
        <c:crossAx val="1843722368"/>
        <c:crosses val="min"/>
        <c:crossBetween val="midCat"/>
      </c:valAx>
    </c:plotArea>
    <c:plotVisOnly val="0"/>
    <c:dispBlanksAs val="gap"/>
    <c:showDLblsOverMax val="1"/>
  </c:chart>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AD07-433A-80C5-86327AF18F99}"/>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AD07-433A-80C5-86327AF18F99}"/>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AD07-433A-80C5-86327AF18F99}"/>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AD07-433A-80C5-86327AF18F99}"/>
              </c:ext>
            </c:extLst>
          </c:dPt>
          <c:val>
            <c:numRef>
              <c:f>Sheet1!$A$1:$D$1</c:f>
              <c:numCache>
                <c:formatCode>General</c:formatCode>
                <c:ptCount val="4"/>
                <c:pt idx="0">
                  <c:v>16</c:v>
                </c:pt>
                <c:pt idx="1">
                  <c:v>25</c:v>
                </c:pt>
                <c:pt idx="2">
                  <c:v>26</c:v>
                </c:pt>
                <c:pt idx="3">
                  <c:v>75</c:v>
                </c:pt>
              </c:numCache>
            </c:numRef>
          </c:val>
          <c:smooth val="0"/>
          <c:extLst>
            <c:ext xmlns:c16="http://schemas.microsoft.com/office/drawing/2014/chart" uri="{C3380CC4-5D6E-409C-BE32-E72D297353CC}">
              <c16:uniqueId val="{00000004-AD07-433A-80C5-86327AF18F99}"/>
            </c:ext>
          </c:extLst>
        </c:ser>
        <c:dLbls>
          <c:showLegendKey val="0"/>
          <c:showVal val="0"/>
          <c:showCatName val="0"/>
          <c:showSerName val="0"/>
          <c:showPercent val="0"/>
          <c:showBubbleSize val="0"/>
        </c:dLbls>
        <c:smooth val="0"/>
        <c:axId val="1843729088"/>
        <c:axId val="1"/>
      </c:lineChart>
      <c:catAx>
        <c:axId val="18437290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75"/>
          <c:min val="16"/>
        </c:scaling>
        <c:delete val="1"/>
        <c:axPos val="l"/>
        <c:numFmt formatCode="General" sourceLinked="1"/>
        <c:majorTickMark val="out"/>
        <c:minorTickMark val="none"/>
        <c:tickLblPos val="nextTo"/>
        <c:crossAx val="1843729088"/>
        <c:crosses val="min"/>
        <c:crossBetween val="midCat"/>
      </c:valAx>
    </c:plotArea>
    <c:plotVisOnly val="0"/>
    <c:dispBlanksAs val="gap"/>
    <c:showDLblsOverMax val="1"/>
  </c:chart>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E7AA-4FA1-B4D1-067C8C06F28C}"/>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E7AA-4FA1-B4D1-067C8C06F28C}"/>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E7AA-4FA1-B4D1-067C8C06F28C}"/>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E7AA-4FA1-B4D1-067C8C06F28C}"/>
              </c:ext>
            </c:extLst>
          </c:dPt>
          <c:val>
            <c:numRef>
              <c:f>Sheet1!$A$1:$D$1</c:f>
              <c:numCache>
                <c:formatCode>General</c:formatCode>
                <c:ptCount val="4"/>
                <c:pt idx="0">
                  <c:v>14.000000000000002</c:v>
                </c:pt>
                <c:pt idx="1">
                  <c:v>2</c:v>
                </c:pt>
                <c:pt idx="2">
                  <c:v>7.0000000000000009</c:v>
                </c:pt>
                <c:pt idx="3">
                  <c:v>1</c:v>
                </c:pt>
              </c:numCache>
            </c:numRef>
          </c:val>
          <c:smooth val="0"/>
          <c:extLst>
            <c:ext xmlns:c16="http://schemas.microsoft.com/office/drawing/2014/chart" uri="{C3380CC4-5D6E-409C-BE32-E72D297353CC}">
              <c16:uniqueId val="{00000004-E7AA-4FA1-B4D1-067C8C06F28C}"/>
            </c:ext>
          </c:extLst>
        </c:ser>
        <c:dLbls>
          <c:showLegendKey val="0"/>
          <c:showVal val="0"/>
          <c:showCatName val="0"/>
          <c:showSerName val="0"/>
          <c:showPercent val="0"/>
          <c:showBubbleSize val="0"/>
        </c:dLbls>
        <c:smooth val="0"/>
        <c:axId val="1843714688"/>
        <c:axId val="1"/>
      </c:lineChart>
      <c:catAx>
        <c:axId val="18437146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4.000000000000002"/>
          <c:min val="1"/>
        </c:scaling>
        <c:delete val="1"/>
        <c:axPos val="l"/>
        <c:numFmt formatCode="General" sourceLinked="1"/>
        <c:majorTickMark val="out"/>
        <c:minorTickMark val="none"/>
        <c:tickLblPos val="nextTo"/>
        <c:crossAx val="1843714688"/>
        <c:crosses val="min"/>
        <c:crossBetween val="midCat"/>
      </c:valAx>
    </c:plotArea>
    <c:plotVisOnly val="0"/>
    <c:dispBlanksAs val="gap"/>
    <c:showDLblsOverMax val="1"/>
  </c:chart>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63AB-4BCD-A7FE-6ED629C7EEE1}"/>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63AB-4BCD-A7FE-6ED629C7EEE1}"/>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63AB-4BCD-A7FE-6ED629C7EEE1}"/>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63AB-4BCD-A7FE-6ED629C7EEE1}"/>
              </c:ext>
            </c:extLst>
          </c:dPt>
          <c:val>
            <c:numRef>
              <c:f>Sheet1!$A$1:$D$1</c:f>
              <c:numCache>
                <c:formatCode>General</c:formatCode>
                <c:ptCount val="4"/>
                <c:pt idx="0">
                  <c:v>44</c:v>
                </c:pt>
                <c:pt idx="1">
                  <c:v>55.000000000000007</c:v>
                </c:pt>
                <c:pt idx="2">
                  <c:v>48</c:v>
                </c:pt>
                <c:pt idx="3">
                  <c:v>15</c:v>
                </c:pt>
              </c:numCache>
            </c:numRef>
          </c:val>
          <c:smooth val="0"/>
          <c:extLst>
            <c:ext xmlns:c16="http://schemas.microsoft.com/office/drawing/2014/chart" uri="{C3380CC4-5D6E-409C-BE32-E72D297353CC}">
              <c16:uniqueId val="{00000004-63AB-4BCD-A7FE-6ED629C7EEE1}"/>
            </c:ext>
          </c:extLst>
        </c:ser>
        <c:dLbls>
          <c:showLegendKey val="0"/>
          <c:showVal val="0"/>
          <c:showCatName val="0"/>
          <c:showSerName val="0"/>
          <c:showPercent val="0"/>
          <c:showBubbleSize val="0"/>
        </c:dLbls>
        <c:smooth val="0"/>
        <c:axId val="1843736288"/>
        <c:axId val="1"/>
      </c:lineChart>
      <c:catAx>
        <c:axId val="1843736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5.000000000000007"/>
          <c:min val="15"/>
        </c:scaling>
        <c:delete val="1"/>
        <c:axPos val="l"/>
        <c:numFmt formatCode="General" sourceLinked="1"/>
        <c:majorTickMark val="out"/>
        <c:minorTickMark val="none"/>
        <c:tickLblPos val="nextTo"/>
        <c:crossAx val="1843736288"/>
        <c:crosses val="min"/>
        <c:crossBetween val="midCat"/>
      </c:valAx>
    </c:plotArea>
    <c:plotVisOnly val="0"/>
    <c:dispBlanksAs val="gap"/>
    <c:showDLblsOverMax val="1"/>
  </c:chart>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26CA-41E6-9000-F4BE1158C3BD}"/>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26CA-41E6-9000-F4BE1158C3BD}"/>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26CA-41E6-9000-F4BE1158C3BD}"/>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26CA-41E6-9000-F4BE1158C3BD}"/>
              </c:ext>
            </c:extLst>
          </c:dPt>
          <c:val>
            <c:numRef>
              <c:f>Sheet1!$A$1:$D$1</c:f>
              <c:numCache>
                <c:formatCode>General</c:formatCode>
                <c:ptCount val="4"/>
                <c:pt idx="0">
                  <c:v>1</c:v>
                </c:pt>
                <c:pt idx="1">
                  <c:v>5</c:v>
                </c:pt>
                <c:pt idx="2">
                  <c:v>4</c:v>
                </c:pt>
                <c:pt idx="3">
                  <c:v>2</c:v>
                </c:pt>
              </c:numCache>
            </c:numRef>
          </c:val>
          <c:smooth val="0"/>
          <c:extLst>
            <c:ext xmlns:c16="http://schemas.microsoft.com/office/drawing/2014/chart" uri="{C3380CC4-5D6E-409C-BE32-E72D297353CC}">
              <c16:uniqueId val="{00000004-26CA-41E6-9000-F4BE1158C3BD}"/>
            </c:ext>
          </c:extLst>
        </c:ser>
        <c:dLbls>
          <c:showLegendKey val="0"/>
          <c:showVal val="0"/>
          <c:showCatName val="0"/>
          <c:showSerName val="0"/>
          <c:showPercent val="0"/>
          <c:showBubbleSize val="0"/>
        </c:dLbls>
        <c:smooth val="0"/>
        <c:axId val="1843732928"/>
        <c:axId val="1"/>
      </c:lineChart>
      <c:catAx>
        <c:axId val="18437329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
          <c:min val="1"/>
        </c:scaling>
        <c:delete val="1"/>
        <c:axPos val="l"/>
        <c:numFmt formatCode="General" sourceLinked="1"/>
        <c:majorTickMark val="out"/>
        <c:minorTickMark val="none"/>
        <c:tickLblPos val="nextTo"/>
        <c:crossAx val="1843732928"/>
        <c:crosses val="min"/>
        <c:crossBetween val="midCat"/>
      </c:valAx>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071895424836602E-2"/>
          <c:y val="3.880597014925373E-2"/>
          <c:w val="0.97385620915032678"/>
          <c:h val="0.92238805970149251"/>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0</c:v>
                </c:pt>
                <c:pt idx="1">
                  <c:v>0</c:v>
                </c:pt>
                <c:pt idx="2">
                  <c:v>0</c:v>
                </c:pt>
                <c:pt idx="3">
                  <c:v>0</c:v>
                </c:pt>
                <c:pt idx="4">
                  <c:v>0</c:v>
                </c:pt>
                <c:pt idx="5">
                  <c:v>1</c:v>
                </c:pt>
                <c:pt idx="6">
                  <c:v>0</c:v>
                </c:pt>
                <c:pt idx="7">
                  <c:v>0</c:v>
                </c:pt>
                <c:pt idx="8">
                  <c:v>0</c:v>
                </c:pt>
                <c:pt idx="9">
                  <c:v>0</c:v>
                </c:pt>
                <c:pt idx="10">
                  <c:v>0</c:v>
                </c:pt>
                <c:pt idx="11">
                  <c:v>0</c:v>
                </c:pt>
                <c:pt idx="12">
                  <c:v>0</c:v>
                </c:pt>
                <c:pt idx="13">
                  <c:v>0</c:v>
                </c:pt>
                <c:pt idx="14">
                  <c:v>0</c:v>
                </c:pt>
                <c:pt idx="15">
                  <c:v>0</c:v>
                </c:pt>
                <c:pt idx="16">
                  <c:v>9</c:v>
                </c:pt>
                <c:pt idx="17">
                  <c:v>0</c:v>
                </c:pt>
                <c:pt idx="18">
                  <c:v>0</c:v>
                </c:pt>
                <c:pt idx="19">
                  <c:v>0</c:v>
                </c:pt>
                <c:pt idx="20">
                  <c:v>0</c:v>
                </c:pt>
                <c:pt idx="21">
                  <c:v>1</c:v>
                </c:pt>
                <c:pt idx="22">
                  <c:v>0</c:v>
                </c:pt>
                <c:pt idx="23">
                  <c:v>0</c:v>
                </c:pt>
                <c:pt idx="24">
                  <c:v>0</c:v>
                </c:pt>
                <c:pt idx="25">
                  <c:v>0</c:v>
                </c:pt>
                <c:pt idx="26">
                  <c:v>0</c:v>
                </c:pt>
                <c:pt idx="27">
                  <c:v>3</c:v>
                </c:pt>
                <c:pt idx="28">
                  <c:v>0</c:v>
                </c:pt>
                <c:pt idx="29">
                  <c:v>0</c:v>
                </c:pt>
                <c:pt idx="30">
                  <c:v>0</c:v>
                </c:pt>
              </c:numCache>
            </c:numRef>
          </c:yVal>
          <c:smooth val="1"/>
          <c:extLst>
            <c:ext xmlns:c16="http://schemas.microsoft.com/office/drawing/2014/chart" uri="{C3380CC4-5D6E-409C-BE32-E72D297353CC}">
              <c16:uniqueId val="{00000000-CB86-4C40-BCAA-96144DE72CD4}"/>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0</c:v>
                </c:pt>
                <c:pt idx="1">
                  <c:v>0</c:v>
                </c:pt>
                <c:pt idx="2">
                  <c:v>0</c:v>
                </c:pt>
                <c:pt idx="3">
                  <c:v>0</c:v>
                </c:pt>
                <c:pt idx="4">
                  <c:v>0</c:v>
                </c:pt>
                <c:pt idx="5">
                  <c:v>0</c:v>
                </c:pt>
                <c:pt idx="6">
                  <c:v>0</c:v>
                </c:pt>
                <c:pt idx="7">
                  <c:v>1</c:v>
                </c:pt>
                <c:pt idx="8">
                  <c:v>0</c:v>
                </c:pt>
                <c:pt idx="9">
                  <c:v>0</c:v>
                </c:pt>
                <c:pt idx="10">
                  <c:v>0</c:v>
                </c:pt>
                <c:pt idx="11">
                  <c:v>0</c:v>
                </c:pt>
                <c:pt idx="12">
                  <c:v>0</c:v>
                </c:pt>
                <c:pt idx="13">
                  <c:v>0</c:v>
                </c:pt>
                <c:pt idx="14">
                  <c:v>0</c:v>
                </c:pt>
                <c:pt idx="15">
                  <c:v>0</c:v>
                </c:pt>
                <c:pt idx="16">
                  <c:v>1</c:v>
                </c:pt>
                <c:pt idx="17">
                  <c:v>0</c:v>
                </c:pt>
                <c:pt idx="18">
                  <c:v>0</c:v>
                </c:pt>
                <c:pt idx="19">
                  <c:v>1</c:v>
                </c:pt>
                <c:pt idx="20">
                  <c:v>1</c:v>
                </c:pt>
                <c:pt idx="21">
                  <c:v>1</c:v>
                </c:pt>
                <c:pt idx="22">
                  <c:v>0</c:v>
                </c:pt>
                <c:pt idx="23">
                  <c:v>0</c:v>
                </c:pt>
                <c:pt idx="24">
                  <c:v>0</c:v>
                </c:pt>
                <c:pt idx="25">
                  <c:v>100</c:v>
                </c:pt>
                <c:pt idx="26">
                  <c:v>0</c:v>
                </c:pt>
                <c:pt idx="27">
                  <c:v>0</c:v>
                </c:pt>
                <c:pt idx="28">
                  <c:v>0</c:v>
                </c:pt>
                <c:pt idx="29">
                  <c:v>0</c:v>
                </c:pt>
                <c:pt idx="30">
                  <c:v>0</c:v>
                </c:pt>
              </c:numCache>
            </c:numRef>
          </c:yVal>
          <c:smooth val="1"/>
          <c:extLst>
            <c:ext xmlns:c16="http://schemas.microsoft.com/office/drawing/2014/chart" uri="{C3380CC4-5D6E-409C-BE32-E72D297353CC}">
              <c16:uniqueId val="{00000001-CB86-4C40-BCAA-96144DE72CD4}"/>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1</c:v>
                </c:pt>
                <c:pt idx="21">
                  <c:v>0</c:v>
                </c:pt>
                <c:pt idx="22">
                  <c:v>0</c:v>
                </c:pt>
                <c:pt idx="23">
                  <c:v>0</c:v>
                </c:pt>
                <c:pt idx="24">
                  <c:v>1</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2-CB86-4C40-BCAA-96144DE72CD4}"/>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10"/>
      </c:valAx>
    </c:plotArea>
    <c:plotVisOnly val="0"/>
    <c:dispBlanksAs val="gap"/>
    <c:showDLblsOverMax val="1"/>
  </c:chart>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22D0-4235-959C-3D1B0F757DFC}"/>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22D0-4235-959C-3D1B0F757DFC}"/>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22D0-4235-959C-3D1B0F757DFC}"/>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22D0-4235-959C-3D1B0F757DFC}"/>
              </c:ext>
            </c:extLst>
          </c:dPt>
          <c:val>
            <c:numRef>
              <c:f>Sheet1!$A$1:$D$1</c:f>
              <c:numCache>
                <c:formatCode>General</c:formatCode>
                <c:ptCount val="4"/>
                <c:pt idx="0">
                  <c:v>5</c:v>
                </c:pt>
                <c:pt idx="1">
                  <c:v>2</c:v>
                </c:pt>
                <c:pt idx="2">
                  <c:v>4</c:v>
                </c:pt>
                <c:pt idx="3">
                  <c:v>1</c:v>
                </c:pt>
              </c:numCache>
            </c:numRef>
          </c:val>
          <c:smooth val="0"/>
          <c:extLst>
            <c:ext xmlns:c16="http://schemas.microsoft.com/office/drawing/2014/chart" uri="{C3380CC4-5D6E-409C-BE32-E72D297353CC}">
              <c16:uniqueId val="{00000004-22D0-4235-959C-3D1B0F757DFC}"/>
            </c:ext>
          </c:extLst>
        </c:ser>
        <c:dLbls>
          <c:showLegendKey val="0"/>
          <c:showVal val="0"/>
          <c:showCatName val="0"/>
          <c:showSerName val="0"/>
          <c:showPercent val="0"/>
          <c:showBubbleSize val="0"/>
        </c:dLbls>
        <c:smooth val="0"/>
        <c:axId val="1843733888"/>
        <c:axId val="1"/>
      </c:lineChart>
      <c:catAx>
        <c:axId val="18437338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
          <c:min val="1"/>
        </c:scaling>
        <c:delete val="1"/>
        <c:axPos val="l"/>
        <c:numFmt formatCode="General" sourceLinked="1"/>
        <c:majorTickMark val="out"/>
        <c:minorTickMark val="none"/>
        <c:tickLblPos val="nextTo"/>
        <c:crossAx val="1843733888"/>
        <c:crosses val="min"/>
        <c:crossBetween val="midCat"/>
      </c:valAx>
    </c:plotArea>
    <c:plotVisOnly val="0"/>
    <c:dispBlanksAs val="gap"/>
    <c:showDLblsOverMax val="1"/>
  </c:chart>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6.6242038216560509E-2"/>
          <c:y val="6.6242038216560509E-2"/>
          <c:w val="0.86751592356687901"/>
          <c:h val="0.86751592356687901"/>
        </c:manualLayout>
      </c:layout>
      <c:doughnutChart>
        <c:varyColors val="0"/>
        <c:ser>
          <c:idx val="0"/>
          <c:order val="0"/>
          <c:tx>
            <c:strRef>
              <c:f>Sheet1!$A$1</c:f>
              <c:strCache>
                <c:ptCount val="1"/>
              </c:strCache>
            </c:strRef>
          </c:tx>
          <c:dPt>
            <c:idx val="0"/>
            <c:bubble3D val="0"/>
            <c:spPr>
              <a:solidFill>
                <a:srgbClr val="DFE5EF"/>
              </a:solidFill>
              <a:ln w="38100" cmpd="sng" algn="ctr">
                <a:solidFill>
                  <a:srgbClr val="FFFFFF"/>
                </a:solidFill>
                <a:prstDash val="solid"/>
              </a:ln>
            </c:spPr>
            <c:extLst>
              <c:ext xmlns:c16="http://schemas.microsoft.com/office/drawing/2014/chart" uri="{C3380CC4-5D6E-409C-BE32-E72D297353CC}">
                <c16:uniqueId val="{00000001-5ACF-42FC-A0F3-688DF36B5A1B}"/>
              </c:ext>
            </c:extLst>
          </c:dPt>
          <c:dPt>
            <c:idx val="1"/>
            <c:bubble3D val="0"/>
            <c:spPr>
              <a:solidFill>
                <a:srgbClr val="DFE5EF"/>
              </a:solidFill>
              <a:ln w="38100" cmpd="sng" algn="ctr">
                <a:solidFill>
                  <a:srgbClr val="FFFFFF"/>
                </a:solidFill>
                <a:prstDash val="solid"/>
              </a:ln>
            </c:spPr>
            <c:extLst>
              <c:ext xmlns:c16="http://schemas.microsoft.com/office/drawing/2014/chart" uri="{C3380CC4-5D6E-409C-BE32-E72D297353CC}">
                <c16:uniqueId val="{00000003-5ACF-42FC-A0F3-688DF36B5A1B}"/>
              </c:ext>
            </c:extLst>
          </c:dPt>
          <c:val>
            <c:numRef>
              <c:f>Sheet1!$A$2:$A$3</c:f>
              <c:numCache>
                <c:formatCode>General</c:formatCode>
                <c:ptCount val="2"/>
                <c:pt idx="0">
                  <c:v>0</c:v>
                </c:pt>
                <c:pt idx="1">
                  <c:v>4</c:v>
                </c:pt>
              </c:numCache>
            </c:numRef>
          </c:val>
          <c:extLst>
            <c:ext xmlns:c16="http://schemas.microsoft.com/office/drawing/2014/chart" uri="{C3380CC4-5D6E-409C-BE32-E72D297353CC}">
              <c16:uniqueId val="{00000004-5ACF-42FC-A0F3-688DF36B5A1B}"/>
            </c:ext>
          </c:extLst>
        </c:ser>
        <c:dLbls>
          <c:showLegendKey val="0"/>
          <c:showVal val="0"/>
          <c:showCatName val="0"/>
          <c:showSerName val="0"/>
          <c:showPercent val="0"/>
          <c:showBubbleSize val="0"/>
          <c:showLeaderLines val="0"/>
        </c:dLbls>
        <c:firstSliceAng val="0"/>
        <c:holeSize val="70"/>
      </c:doughnutChart>
    </c:plotArea>
    <c:plotVisOnly val="0"/>
    <c:dispBlanksAs val="gap"/>
    <c:showDLblsOverMax val="1"/>
  </c:chart>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292433537832311E-2"/>
          <c:y val="3.7116345467523196E-2"/>
          <c:w val="0.97341513292433535"/>
          <c:h val="0.92576730906495364"/>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D01-4697-88B8-FEB12002E8C6}"/>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D01-4697-88B8-FEB12002E8C6}"/>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D01-4697-88B8-FEB12002E8C6}"/>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D01-4697-88B8-FEB12002E8C6}"/>
              </c:ext>
            </c:extLst>
          </c:dPt>
          <c:val>
            <c:numRef>
              <c:f>Sheet1!$A$1:$D$1</c:f>
              <c:numCache>
                <c:formatCode>General</c:formatCode>
                <c:ptCount val="4"/>
                <c:pt idx="0">
                  <c:v>7.0000000000000009</c:v>
                </c:pt>
                <c:pt idx="1">
                  <c:v>26</c:v>
                </c:pt>
                <c:pt idx="2">
                  <c:v>13</c:v>
                </c:pt>
                <c:pt idx="3">
                  <c:v>9</c:v>
                </c:pt>
              </c:numCache>
            </c:numRef>
          </c:val>
          <c:smooth val="0"/>
          <c:extLst>
            <c:ext xmlns:c16="http://schemas.microsoft.com/office/drawing/2014/chart" uri="{C3380CC4-5D6E-409C-BE32-E72D297353CC}">
              <c16:uniqueId val="{00000004-AD01-4697-88B8-FEB12002E8C6}"/>
            </c:ext>
          </c:extLst>
        </c:ser>
        <c:dLbls>
          <c:showLegendKey val="0"/>
          <c:showVal val="0"/>
          <c:showCatName val="0"/>
          <c:showSerName val="0"/>
          <c:showPercent val="0"/>
          <c:showBubbleSize val="0"/>
        </c:dLbls>
        <c:smooth val="0"/>
        <c:axId val="1843823648"/>
        <c:axId val="1"/>
      </c:lineChart>
      <c:catAx>
        <c:axId val="18438236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6"/>
          <c:min val="7.0000000000000009"/>
        </c:scaling>
        <c:delete val="1"/>
        <c:axPos val="l"/>
        <c:numFmt formatCode="General" sourceLinked="1"/>
        <c:majorTickMark val="out"/>
        <c:minorTickMark val="none"/>
        <c:tickLblPos val="nextTo"/>
        <c:crossAx val="1843823648"/>
        <c:crosses val="min"/>
        <c:crossBetween val="midCat"/>
      </c:valAx>
    </c:plotArea>
    <c:plotVisOnly val="0"/>
    <c:dispBlanksAs val="gap"/>
    <c:showDLblsOverMax val="1"/>
  </c:chart>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329713370126402E-2"/>
          <c:y val="5.0156739811912224E-2"/>
          <c:w val="0.92896564002136373"/>
          <c:h val="0.83134796238244513"/>
        </c:manualLayout>
      </c:layout>
      <c:scatterChart>
        <c:scatterStyle val="lineMarker"/>
        <c:varyColors val="0"/>
        <c:ser>
          <c:idx val="0"/>
          <c:order val="0"/>
          <c:spPr>
            <a:ln>
              <a:noFill/>
            </a:ln>
          </c:spPr>
          <c:marker>
            <c:symbol val="circle"/>
            <c:size val="7"/>
            <c:spPr>
              <a:solidFill>
                <a:srgbClr val="FF0000"/>
              </a:solidFill>
              <a:ln w="9525" cmpd="sng" algn="ctr">
                <a:solidFill>
                  <a:srgbClr val="FF0000"/>
                </a:solidFill>
                <a:prstDash val="solid"/>
              </a:ln>
            </c:spPr>
          </c:marker>
          <c:dPt>
            <c:idx val="1"/>
            <c:marker>
              <c:spPr>
                <a:solidFill>
                  <a:schemeClr val="accent1"/>
                </a:solidFill>
                <a:ln w="9525" cmpd="sng" algn="ctr">
                  <a:solidFill>
                    <a:schemeClr val="accent1"/>
                  </a:solidFill>
                  <a:prstDash val="solid"/>
                </a:ln>
              </c:spPr>
            </c:marker>
            <c:bubble3D val="0"/>
            <c:extLst>
              <c:ext xmlns:c16="http://schemas.microsoft.com/office/drawing/2014/chart" uri="{C3380CC4-5D6E-409C-BE32-E72D297353CC}">
                <c16:uniqueId val="{00000000-3794-40FC-906D-43FB8F53CD62}"/>
              </c:ext>
            </c:extLst>
          </c:dPt>
          <c:dPt>
            <c:idx val="2"/>
            <c:marker>
              <c:spPr>
                <a:solidFill>
                  <a:srgbClr val="5662FF"/>
                </a:solidFill>
                <a:ln w="9525" cmpd="sng" algn="ctr">
                  <a:solidFill>
                    <a:srgbClr val="5662FF"/>
                  </a:solidFill>
                  <a:prstDash val="solid"/>
                </a:ln>
              </c:spPr>
            </c:marker>
            <c:bubble3D val="0"/>
            <c:extLst>
              <c:ext xmlns:c16="http://schemas.microsoft.com/office/drawing/2014/chart" uri="{C3380CC4-5D6E-409C-BE32-E72D297353CC}">
                <c16:uniqueId val="{00000001-3794-40FC-906D-43FB8F53CD62}"/>
              </c:ext>
            </c:extLst>
          </c:dPt>
          <c:dPt>
            <c:idx val="3"/>
            <c:marker>
              <c:spPr>
                <a:solidFill>
                  <a:srgbClr val="E735A7"/>
                </a:solidFill>
                <a:ln w="9525" cmpd="sng" algn="ctr">
                  <a:solidFill>
                    <a:srgbClr val="E735A7"/>
                  </a:solidFill>
                  <a:prstDash val="solid"/>
                </a:ln>
              </c:spPr>
            </c:marker>
            <c:bubble3D val="0"/>
            <c:extLst>
              <c:ext xmlns:c16="http://schemas.microsoft.com/office/drawing/2014/chart" uri="{C3380CC4-5D6E-409C-BE32-E72D297353CC}">
                <c16:uniqueId val="{00000002-3794-40FC-906D-43FB8F53CD62}"/>
              </c:ext>
            </c:extLst>
          </c:dPt>
          <c:dPt>
            <c:idx val="4"/>
            <c:marker>
              <c:spPr>
                <a:solidFill>
                  <a:srgbClr val="51AEB6"/>
                </a:solidFill>
                <a:ln w="9525" cmpd="sng" algn="ctr">
                  <a:solidFill>
                    <a:srgbClr val="51AEB6"/>
                  </a:solidFill>
                  <a:prstDash val="solid"/>
                </a:ln>
              </c:spPr>
            </c:marker>
            <c:bubble3D val="0"/>
            <c:extLst>
              <c:ext xmlns:c16="http://schemas.microsoft.com/office/drawing/2014/chart" uri="{C3380CC4-5D6E-409C-BE32-E72D297353CC}">
                <c16:uniqueId val="{00000003-3794-40FC-906D-43FB8F53CD62}"/>
              </c:ext>
            </c:extLst>
          </c:dPt>
          <c:dPt>
            <c:idx val="5"/>
            <c:marker>
              <c:spPr>
                <a:solidFill>
                  <a:srgbClr val="000485"/>
                </a:solidFill>
                <a:ln w="9525" cmpd="sng" algn="ctr">
                  <a:solidFill>
                    <a:srgbClr val="000485"/>
                  </a:solidFill>
                  <a:prstDash val="solid"/>
                </a:ln>
              </c:spPr>
            </c:marker>
            <c:bubble3D val="0"/>
            <c:extLst>
              <c:ext xmlns:c16="http://schemas.microsoft.com/office/drawing/2014/chart" uri="{C3380CC4-5D6E-409C-BE32-E72D297353CC}">
                <c16:uniqueId val="{00000004-3794-40FC-906D-43FB8F53CD62}"/>
              </c:ext>
            </c:extLst>
          </c:dPt>
          <c:dPt>
            <c:idx val="6"/>
            <c:marker>
              <c:spPr>
                <a:solidFill>
                  <a:srgbClr val="C0C0C0"/>
                </a:solidFill>
                <a:ln w="9525" cmpd="sng" algn="ctr">
                  <a:solidFill>
                    <a:srgbClr val="C0C0C0"/>
                  </a:solidFill>
                  <a:prstDash val="solid"/>
                </a:ln>
              </c:spPr>
            </c:marker>
            <c:bubble3D val="0"/>
            <c:extLst>
              <c:ext xmlns:c16="http://schemas.microsoft.com/office/drawing/2014/chart" uri="{C3380CC4-5D6E-409C-BE32-E72D297353CC}">
                <c16:uniqueId val="{00000005-3794-40FC-906D-43FB8F53CD62}"/>
              </c:ext>
            </c:extLst>
          </c:dPt>
          <c:xVal>
            <c:numRef>
              <c:f>Sheet1!$A$1:$A$7</c:f>
              <c:numCache>
                <c:formatCode>General</c:formatCode>
                <c:ptCount val="7"/>
                <c:pt idx="0">
                  <c:v>13</c:v>
                </c:pt>
                <c:pt idx="1">
                  <c:v>11</c:v>
                </c:pt>
                <c:pt idx="2">
                  <c:v>8</c:v>
                </c:pt>
                <c:pt idx="3">
                  <c:v>3</c:v>
                </c:pt>
                <c:pt idx="4">
                  <c:v>2</c:v>
                </c:pt>
                <c:pt idx="5">
                  <c:v>28.000000000000004</c:v>
                </c:pt>
                <c:pt idx="6">
                  <c:v>35</c:v>
                </c:pt>
              </c:numCache>
            </c:numRef>
          </c:xVal>
          <c:yVal>
            <c:numRef>
              <c:f>Sheet1!$B$1:$B$7</c:f>
              <c:numCache>
                <c:formatCode>General</c:formatCode>
                <c:ptCount val="7"/>
                <c:pt idx="0">
                  <c:v>14.000000000000002</c:v>
                </c:pt>
                <c:pt idx="1">
                  <c:v>19</c:v>
                </c:pt>
                <c:pt idx="2">
                  <c:v>11</c:v>
                </c:pt>
                <c:pt idx="3">
                  <c:v>3</c:v>
                </c:pt>
                <c:pt idx="4">
                  <c:v>4</c:v>
                </c:pt>
                <c:pt idx="5">
                  <c:v>28.000000000000004</c:v>
                </c:pt>
                <c:pt idx="6">
                  <c:v>21</c:v>
                </c:pt>
              </c:numCache>
            </c:numRef>
          </c:yVal>
          <c:smooth val="0"/>
          <c:extLst>
            <c:ext xmlns:c16="http://schemas.microsoft.com/office/drawing/2014/chart" uri="{C3380CC4-5D6E-409C-BE32-E72D297353CC}">
              <c16:uniqueId val="{00000006-3794-40FC-906D-43FB8F53CD62}"/>
            </c:ext>
          </c:extLst>
        </c:ser>
        <c:dLbls>
          <c:showLegendKey val="0"/>
          <c:showVal val="0"/>
          <c:showCatName val="0"/>
          <c:showSerName val="0"/>
          <c:showPercent val="0"/>
          <c:showBubbleSize val="0"/>
        </c:dLbls>
        <c:axId val="1810699647"/>
        <c:axId val="1"/>
      </c:scatterChart>
      <c:valAx>
        <c:axId val="1810699647"/>
        <c:scaling>
          <c:orientation val="minMax"/>
          <c:max val="60"/>
          <c:min val="0"/>
        </c:scaling>
        <c:delete val="0"/>
        <c:axPos val="b"/>
        <c:majorGridlines>
          <c:spPr>
            <a:ln w="3175" cmpd="sng" algn="ctr">
              <a:solidFill>
                <a:srgbClr val="D6D7D9"/>
              </a:solidFill>
              <a:prstDash val="solid"/>
            </a:ln>
          </c:spPr>
        </c:majorGridlines>
        <c:numFmt formatCode="#,##0&quot;%&quot;;&quot;-&quot;#,##0&quot;%&quot;" sourceLinked="0"/>
        <c:majorTickMark val="out"/>
        <c:minorTickMark val="none"/>
        <c:tickLblPos val="nextTo"/>
        <c:spPr>
          <a:ln w="9525" cmpd="sng" algn="ctr">
            <a:solidFill>
              <a:srgbClr val="D6D7D9"/>
            </a:solidFill>
            <a:prstDash val="solid"/>
          </a:ln>
        </c:spPr>
        <c:txPr>
          <a:bodyPr wrap="none"/>
          <a:lstStyle/>
          <a:p>
            <a:pPr>
              <a:defRPr sz="800" kern="1200">
                <a:solidFill>
                  <a:srgbClr val="000000"/>
                </a:solidFill>
                <a:latin typeface="+mn-lt"/>
                <a:ea typeface="+mn-ea"/>
                <a:cs typeface="+mn-cs"/>
              </a:defRPr>
            </a:pPr>
            <a:endParaRPr lang="it-IT"/>
          </a:p>
        </c:txPr>
        <c:crossAx val="1"/>
        <c:crosses val="min"/>
        <c:crossBetween val="midCat"/>
        <c:majorUnit val="5"/>
      </c:valAx>
      <c:valAx>
        <c:axId val="1"/>
        <c:scaling>
          <c:orientation val="minMax"/>
          <c:max val="40"/>
          <c:min val="0"/>
        </c:scaling>
        <c:delete val="0"/>
        <c:axPos val="l"/>
        <c:majorGridlines>
          <c:spPr>
            <a:ln w="3175" cmpd="sng" algn="ctr">
              <a:solidFill>
                <a:srgbClr val="D6D7D9"/>
              </a:solidFill>
              <a:prstDash val="solid"/>
            </a:ln>
          </c:spPr>
        </c:majorGridlines>
        <c:numFmt formatCode="#,##0&quot;%&quot;;&quot;-&quot;#,##0&quot;%&quot;" sourceLinked="0"/>
        <c:majorTickMark val="out"/>
        <c:minorTickMark val="none"/>
        <c:tickLblPos val="nextTo"/>
        <c:spPr>
          <a:ln w="9525" cmpd="sng" algn="ctr">
            <a:solidFill>
              <a:srgbClr val="D6D7D9"/>
            </a:solidFill>
            <a:prstDash val="solid"/>
          </a:ln>
        </c:spPr>
        <c:txPr>
          <a:bodyPr wrap="none"/>
          <a:lstStyle/>
          <a:p>
            <a:pPr>
              <a:defRPr sz="800" kern="1200">
                <a:solidFill>
                  <a:srgbClr val="000000"/>
                </a:solidFill>
                <a:latin typeface="+mn-lt"/>
                <a:ea typeface="+mn-ea"/>
                <a:cs typeface="+mn-cs"/>
              </a:defRPr>
            </a:pPr>
            <a:endParaRPr lang="it-IT"/>
          </a:p>
        </c:txPr>
        <c:crossAx val="1810699647"/>
        <c:crosses val="min"/>
        <c:crossBetween val="midCat"/>
        <c:majorUnit val="5"/>
      </c:valAx>
    </c:plotArea>
    <c:plotVisOnly val="0"/>
    <c:dispBlanksAs val="gap"/>
    <c:showDLblsOverMax val="1"/>
  </c:chart>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329713370126402E-2"/>
          <c:y val="5.1314945477870431E-2"/>
          <c:w val="0.92896564002136373"/>
          <c:h val="0.82745349583066063"/>
        </c:manualLayout>
      </c:layout>
      <c:scatterChart>
        <c:scatterStyle val="lineMarker"/>
        <c:varyColors val="0"/>
        <c:ser>
          <c:idx val="0"/>
          <c:order val="0"/>
          <c:spPr>
            <a:ln>
              <a:noFill/>
            </a:ln>
          </c:spPr>
          <c:marker>
            <c:symbol val="circle"/>
            <c:size val="7"/>
            <c:spPr>
              <a:solidFill>
                <a:srgbClr val="FF0000"/>
              </a:solidFill>
              <a:ln w="9525" cmpd="sng" algn="ctr">
                <a:solidFill>
                  <a:srgbClr val="FF0000"/>
                </a:solidFill>
                <a:prstDash val="solid"/>
              </a:ln>
            </c:spPr>
          </c:marker>
          <c:dPt>
            <c:idx val="1"/>
            <c:marker>
              <c:spPr>
                <a:solidFill>
                  <a:srgbClr val="548FC5"/>
                </a:solidFill>
                <a:ln w="9525" cmpd="sng" algn="ctr">
                  <a:solidFill>
                    <a:srgbClr val="548FC5"/>
                  </a:solidFill>
                  <a:prstDash val="solid"/>
                </a:ln>
              </c:spPr>
            </c:marker>
            <c:bubble3D val="0"/>
            <c:extLst>
              <c:ext xmlns:c16="http://schemas.microsoft.com/office/drawing/2014/chart" uri="{C3380CC4-5D6E-409C-BE32-E72D297353CC}">
                <c16:uniqueId val="{00000000-2A67-4553-B64F-6B716DC0F2FF}"/>
              </c:ext>
            </c:extLst>
          </c:dPt>
          <c:dPt>
            <c:idx val="2"/>
            <c:marker>
              <c:spPr>
                <a:solidFill>
                  <a:srgbClr val="525EF4"/>
                </a:solidFill>
                <a:ln w="9525" cmpd="sng" algn="ctr">
                  <a:solidFill>
                    <a:srgbClr val="525EF4"/>
                  </a:solidFill>
                  <a:prstDash val="solid"/>
                </a:ln>
              </c:spPr>
            </c:marker>
            <c:bubble3D val="0"/>
            <c:extLst>
              <c:ext xmlns:c16="http://schemas.microsoft.com/office/drawing/2014/chart" uri="{C3380CC4-5D6E-409C-BE32-E72D297353CC}">
                <c16:uniqueId val="{00000001-2A67-4553-B64F-6B716DC0F2FF}"/>
              </c:ext>
            </c:extLst>
          </c:dPt>
          <c:dPt>
            <c:idx val="3"/>
            <c:marker>
              <c:spPr>
                <a:solidFill>
                  <a:srgbClr val="E234A4"/>
                </a:solidFill>
                <a:ln w="9525" cmpd="sng" algn="ctr">
                  <a:solidFill>
                    <a:srgbClr val="E234A4"/>
                  </a:solidFill>
                  <a:prstDash val="solid"/>
                </a:ln>
              </c:spPr>
            </c:marker>
            <c:bubble3D val="0"/>
            <c:extLst>
              <c:ext xmlns:c16="http://schemas.microsoft.com/office/drawing/2014/chart" uri="{C3380CC4-5D6E-409C-BE32-E72D297353CC}">
                <c16:uniqueId val="{00000002-2A67-4553-B64F-6B716DC0F2FF}"/>
              </c:ext>
            </c:extLst>
          </c:dPt>
          <c:dPt>
            <c:idx val="4"/>
            <c:marker>
              <c:spPr>
                <a:solidFill>
                  <a:srgbClr val="51ADB5"/>
                </a:solidFill>
                <a:ln w="9525" cmpd="sng" algn="ctr">
                  <a:solidFill>
                    <a:srgbClr val="51ADB5"/>
                  </a:solidFill>
                  <a:prstDash val="solid"/>
                </a:ln>
              </c:spPr>
            </c:marker>
            <c:bubble3D val="0"/>
            <c:extLst>
              <c:ext xmlns:c16="http://schemas.microsoft.com/office/drawing/2014/chart" uri="{C3380CC4-5D6E-409C-BE32-E72D297353CC}">
                <c16:uniqueId val="{00000003-2A67-4553-B64F-6B716DC0F2FF}"/>
              </c:ext>
            </c:extLst>
          </c:dPt>
          <c:dPt>
            <c:idx val="5"/>
            <c:marker>
              <c:spPr>
                <a:solidFill>
                  <a:srgbClr val="000481"/>
                </a:solidFill>
                <a:ln w="9525" cmpd="sng" algn="ctr">
                  <a:solidFill>
                    <a:srgbClr val="000481"/>
                  </a:solidFill>
                  <a:prstDash val="solid"/>
                </a:ln>
              </c:spPr>
            </c:marker>
            <c:bubble3D val="0"/>
            <c:extLst>
              <c:ext xmlns:c16="http://schemas.microsoft.com/office/drawing/2014/chart" uri="{C3380CC4-5D6E-409C-BE32-E72D297353CC}">
                <c16:uniqueId val="{00000004-2A67-4553-B64F-6B716DC0F2FF}"/>
              </c:ext>
            </c:extLst>
          </c:dPt>
          <c:dPt>
            <c:idx val="6"/>
            <c:marker>
              <c:spPr>
                <a:solidFill>
                  <a:srgbClr val="C0C0C0"/>
                </a:solidFill>
                <a:ln w="9525" cmpd="sng" algn="ctr">
                  <a:solidFill>
                    <a:srgbClr val="C0C0C0"/>
                  </a:solidFill>
                  <a:prstDash val="solid"/>
                </a:ln>
              </c:spPr>
            </c:marker>
            <c:bubble3D val="0"/>
            <c:extLst>
              <c:ext xmlns:c16="http://schemas.microsoft.com/office/drawing/2014/chart" uri="{C3380CC4-5D6E-409C-BE32-E72D297353CC}">
                <c16:uniqueId val="{00000005-2A67-4553-B64F-6B716DC0F2FF}"/>
              </c:ext>
            </c:extLst>
          </c:dPt>
          <c:xVal>
            <c:numRef>
              <c:f>Sheet1!$A$1:$A$7</c:f>
              <c:numCache>
                <c:formatCode>General</c:formatCode>
                <c:ptCount val="7"/>
                <c:pt idx="0">
                  <c:v>21</c:v>
                </c:pt>
                <c:pt idx="1">
                  <c:v>3</c:v>
                </c:pt>
                <c:pt idx="2">
                  <c:v>5</c:v>
                </c:pt>
                <c:pt idx="3">
                  <c:v>9</c:v>
                </c:pt>
                <c:pt idx="4">
                  <c:v>3</c:v>
                </c:pt>
                <c:pt idx="5">
                  <c:v>2</c:v>
                </c:pt>
                <c:pt idx="6">
                  <c:v>57.000000000000007</c:v>
                </c:pt>
              </c:numCache>
            </c:numRef>
          </c:xVal>
          <c:yVal>
            <c:numRef>
              <c:f>Sheet1!$B$1:$B$7</c:f>
              <c:numCache>
                <c:formatCode>General</c:formatCode>
                <c:ptCount val="7"/>
                <c:pt idx="0">
                  <c:v>9</c:v>
                </c:pt>
                <c:pt idx="1">
                  <c:v>21</c:v>
                </c:pt>
                <c:pt idx="2">
                  <c:v>11</c:v>
                </c:pt>
                <c:pt idx="3">
                  <c:v>11</c:v>
                </c:pt>
                <c:pt idx="4">
                  <c:v>7.0000000000000009</c:v>
                </c:pt>
                <c:pt idx="5">
                  <c:v>3</c:v>
                </c:pt>
                <c:pt idx="6">
                  <c:v>38</c:v>
                </c:pt>
              </c:numCache>
            </c:numRef>
          </c:yVal>
          <c:smooth val="0"/>
          <c:extLst>
            <c:ext xmlns:c16="http://schemas.microsoft.com/office/drawing/2014/chart" uri="{C3380CC4-5D6E-409C-BE32-E72D297353CC}">
              <c16:uniqueId val="{00000006-2A67-4553-B64F-6B716DC0F2FF}"/>
            </c:ext>
          </c:extLst>
        </c:ser>
        <c:dLbls>
          <c:showLegendKey val="0"/>
          <c:showVal val="0"/>
          <c:showCatName val="0"/>
          <c:showSerName val="0"/>
          <c:showPercent val="0"/>
          <c:showBubbleSize val="0"/>
        </c:dLbls>
        <c:axId val="2112995312"/>
        <c:axId val="1"/>
      </c:scatterChart>
      <c:valAx>
        <c:axId val="2112995312"/>
        <c:scaling>
          <c:orientation val="minMax"/>
          <c:max val="60"/>
          <c:min val="0"/>
        </c:scaling>
        <c:delete val="0"/>
        <c:axPos val="b"/>
        <c:majorGridlines>
          <c:spPr>
            <a:ln w="3175" cmpd="sng" algn="ctr">
              <a:solidFill>
                <a:srgbClr val="D6D7D9"/>
              </a:solidFill>
              <a:prstDash val="solid"/>
            </a:ln>
          </c:spPr>
        </c:majorGridlines>
        <c:numFmt formatCode="#,##0&quot;%&quot;;&quot;-&quot;#,##0&quot;%&quot;" sourceLinked="0"/>
        <c:majorTickMark val="out"/>
        <c:minorTickMark val="none"/>
        <c:tickLblPos val="nextTo"/>
        <c:spPr>
          <a:ln w="9525" cmpd="sng" algn="ctr">
            <a:solidFill>
              <a:srgbClr val="D6D7D9"/>
            </a:solidFill>
            <a:prstDash val="solid"/>
          </a:ln>
        </c:spPr>
        <c:txPr>
          <a:bodyPr wrap="none"/>
          <a:lstStyle/>
          <a:p>
            <a:pPr>
              <a:defRPr sz="800" kern="1200">
                <a:solidFill>
                  <a:srgbClr val="000000"/>
                </a:solidFill>
                <a:latin typeface="+mn-lt"/>
                <a:ea typeface="+mn-ea"/>
                <a:cs typeface="+mn-cs"/>
              </a:defRPr>
            </a:pPr>
            <a:endParaRPr lang="it-IT"/>
          </a:p>
        </c:txPr>
        <c:crossAx val="1"/>
        <c:crosses val="min"/>
        <c:crossBetween val="midCat"/>
        <c:majorUnit val="5"/>
      </c:valAx>
      <c:valAx>
        <c:axId val="1"/>
        <c:scaling>
          <c:orientation val="minMax"/>
          <c:max val="40"/>
          <c:min val="0"/>
        </c:scaling>
        <c:delete val="0"/>
        <c:axPos val="l"/>
        <c:majorGridlines>
          <c:spPr>
            <a:ln w="3175" cmpd="sng" algn="ctr">
              <a:solidFill>
                <a:srgbClr val="D6D7D9"/>
              </a:solidFill>
              <a:prstDash val="solid"/>
            </a:ln>
          </c:spPr>
        </c:majorGridlines>
        <c:numFmt formatCode="#,##0&quot;%&quot;;&quot;-&quot;#,##0&quot;%&quot;" sourceLinked="0"/>
        <c:majorTickMark val="out"/>
        <c:minorTickMark val="none"/>
        <c:tickLblPos val="nextTo"/>
        <c:spPr>
          <a:ln w="9525" cmpd="sng" algn="ctr">
            <a:solidFill>
              <a:srgbClr val="D6D7D9"/>
            </a:solidFill>
            <a:prstDash val="solid"/>
          </a:ln>
        </c:spPr>
        <c:txPr>
          <a:bodyPr wrap="none"/>
          <a:lstStyle/>
          <a:p>
            <a:pPr>
              <a:defRPr sz="800" kern="1200">
                <a:solidFill>
                  <a:srgbClr val="000000"/>
                </a:solidFill>
                <a:latin typeface="+mn-lt"/>
                <a:ea typeface="+mn-ea"/>
                <a:cs typeface="+mn-cs"/>
              </a:defRPr>
            </a:pPr>
            <a:endParaRPr lang="it-IT"/>
          </a:p>
        </c:txPr>
        <c:crossAx val="2112995312"/>
        <c:crosses val="min"/>
        <c:crossBetween val="midCat"/>
        <c:majorUnit val="5"/>
      </c:valAx>
      <c:spPr>
        <a:noFill/>
        <a:ln w="9525" cmpd="sng" algn="ctr">
          <a:solidFill>
            <a:srgbClr val="D6D7D9"/>
          </a:solidFill>
          <a:prstDash val="solid"/>
        </a:ln>
      </c:spPr>
    </c:plotArea>
    <c:plotVisOnly val="0"/>
    <c:dispBlanksAs val="gap"/>
    <c:showDLblsOverMax val="1"/>
  </c:chart>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180109631949883E-2"/>
          <c:y val="4.3069457082195936E-2"/>
          <c:w val="0.97963978073610025"/>
          <c:h val="0.9138610858356081"/>
        </c:manualLayout>
      </c:layout>
      <c:barChart>
        <c:barDir val="col"/>
        <c:grouping val="stacked"/>
        <c:varyColors val="0"/>
        <c:ser>
          <c:idx val="0"/>
          <c:order val="0"/>
          <c:spPr>
            <a:solidFill>
              <a:srgbClr val="142D5C"/>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C78-4BA9-9E20-B59E8730606A}"/>
                </c:ext>
              </c:extLst>
            </c:dLbl>
            <c:dLbl>
              <c:idx val="2"/>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C78-4BA9-9E20-B59E8730606A}"/>
                </c:ext>
              </c:extLst>
            </c:dLbl>
            <c:dLbl>
              <c:idx val="5"/>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Sheet1!$A$1:$F$1</c:f>
              <c:numCache>
                <c:formatCode>General</c:formatCode>
                <c:ptCount val="6"/>
                <c:pt idx="0">
                  <c:v>3</c:v>
                </c:pt>
                <c:pt idx="1">
                  <c:v>2</c:v>
                </c:pt>
                <c:pt idx="2">
                  <c:v>4</c:v>
                </c:pt>
                <c:pt idx="3">
                  <c:v>1</c:v>
                </c:pt>
                <c:pt idx="4">
                  <c:v>2</c:v>
                </c:pt>
                <c:pt idx="5">
                  <c:v>5</c:v>
                </c:pt>
              </c:numCache>
            </c:numRef>
          </c:val>
          <c:extLst>
            <c:ext xmlns:c16="http://schemas.microsoft.com/office/drawing/2014/chart" uri="{C3380CC4-5D6E-409C-BE32-E72D297353CC}">
              <c16:uniqueId val="{00000003-7C78-4BA9-9E20-B59E8730606A}"/>
            </c:ext>
          </c:extLst>
        </c:ser>
        <c:ser>
          <c:idx val="1"/>
          <c:order val="1"/>
          <c:spPr>
            <a:solidFill>
              <a:srgbClr val="0AA0A9"/>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C78-4BA9-9E20-B59E8730606A}"/>
                </c:ext>
              </c:extLst>
            </c:dLbl>
            <c:dLbl>
              <c:idx val="1"/>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C78-4BA9-9E20-B59E8730606A}"/>
                </c:ext>
              </c:extLst>
            </c:dLbl>
            <c:dLbl>
              <c:idx val="4"/>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C78-4BA9-9E20-B59E8730606A}"/>
                </c:ext>
              </c:extLst>
            </c:dLbl>
            <c:dLbl>
              <c:idx val="5"/>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Sheet1!$A$2:$F$2</c:f>
              <c:numCache>
                <c:formatCode>General</c:formatCode>
                <c:ptCount val="6"/>
                <c:pt idx="0">
                  <c:v>5</c:v>
                </c:pt>
                <c:pt idx="1">
                  <c:v>5</c:v>
                </c:pt>
                <c:pt idx="2">
                  <c:v>4</c:v>
                </c:pt>
                <c:pt idx="3">
                  <c:v>1</c:v>
                </c:pt>
                <c:pt idx="4">
                  <c:v>3.0000000000000004</c:v>
                </c:pt>
                <c:pt idx="5">
                  <c:v>7.0000000000000009</c:v>
                </c:pt>
              </c:numCache>
            </c:numRef>
          </c:val>
          <c:extLst>
            <c:ext xmlns:c16="http://schemas.microsoft.com/office/drawing/2014/chart" uri="{C3380CC4-5D6E-409C-BE32-E72D297353CC}">
              <c16:uniqueId val="{00000009-7C78-4BA9-9E20-B59E8730606A}"/>
            </c:ext>
          </c:extLst>
        </c:ser>
        <c:ser>
          <c:idx val="2"/>
          <c:order val="2"/>
          <c:spPr>
            <a:solidFill>
              <a:srgbClr val="E935A8"/>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C78-4BA9-9E20-B59E8730606A}"/>
                </c:ext>
              </c:extLst>
            </c:dLbl>
            <c:dLbl>
              <c:idx val="1"/>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C78-4BA9-9E20-B59E8730606A}"/>
                </c:ext>
              </c:extLst>
            </c:dLbl>
            <c:dLbl>
              <c:idx val="3"/>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C78-4BA9-9E20-B59E8730606A}"/>
                </c:ext>
              </c:extLst>
            </c:dLbl>
            <c:dLbl>
              <c:idx val="4"/>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7C78-4BA9-9E20-B59E8730606A}"/>
                </c:ext>
              </c:extLst>
            </c:dLbl>
            <c:dLbl>
              <c:idx val="5"/>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Sheet1!$A$3:$F$3</c:f>
              <c:numCache>
                <c:formatCode>General</c:formatCode>
                <c:ptCount val="6"/>
                <c:pt idx="0">
                  <c:v>14.999999999999996</c:v>
                </c:pt>
                <c:pt idx="1">
                  <c:v>15</c:v>
                </c:pt>
                <c:pt idx="2">
                  <c:v>11</c:v>
                </c:pt>
                <c:pt idx="3">
                  <c:v>9</c:v>
                </c:pt>
                <c:pt idx="4">
                  <c:v>11.999999999999998</c:v>
                </c:pt>
                <c:pt idx="5">
                  <c:v>23.000000000000004</c:v>
                </c:pt>
              </c:numCache>
            </c:numRef>
          </c:val>
          <c:extLst>
            <c:ext xmlns:c16="http://schemas.microsoft.com/office/drawing/2014/chart" uri="{C3380CC4-5D6E-409C-BE32-E72D297353CC}">
              <c16:uniqueId val="{00000010-7C78-4BA9-9E20-B59E8730606A}"/>
            </c:ext>
          </c:extLst>
        </c:ser>
        <c:ser>
          <c:idx val="3"/>
          <c:order val="3"/>
          <c:spPr>
            <a:solidFill>
              <a:srgbClr val="43A7D0"/>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C78-4BA9-9E20-B59E8730606A}"/>
                </c:ext>
              </c:extLst>
            </c:dLbl>
            <c:dLbl>
              <c:idx val="1"/>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C78-4BA9-9E20-B59E8730606A}"/>
                </c:ext>
              </c:extLst>
            </c:dLbl>
            <c:dLbl>
              <c:idx val="3"/>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7C78-4BA9-9E20-B59E8730606A}"/>
                </c:ext>
              </c:extLst>
            </c:dLbl>
            <c:dLbl>
              <c:idx val="4"/>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C78-4BA9-9E20-B59E8730606A}"/>
                </c:ext>
              </c:extLst>
            </c:dLbl>
            <c:dLbl>
              <c:idx val="5"/>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Sheet1!$A$4:$F$4</c:f>
              <c:numCache>
                <c:formatCode>General</c:formatCode>
                <c:ptCount val="6"/>
                <c:pt idx="0">
                  <c:v>8.9999999999999964</c:v>
                </c:pt>
                <c:pt idx="1">
                  <c:v>7.9999999999999991</c:v>
                </c:pt>
                <c:pt idx="2">
                  <c:v>20</c:v>
                </c:pt>
                <c:pt idx="3">
                  <c:v>5</c:v>
                </c:pt>
                <c:pt idx="4">
                  <c:v>10.000000000000004</c:v>
                </c:pt>
                <c:pt idx="5">
                  <c:v>6</c:v>
                </c:pt>
              </c:numCache>
            </c:numRef>
          </c:val>
          <c:extLst>
            <c:ext xmlns:c16="http://schemas.microsoft.com/office/drawing/2014/chart" uri="{C3380CC4-5D6E-409C-BE32-E72D297353CC}">
              <c16:uniqueId val="{00000017-7C78-4BA9-9E20-B59E8730606A}"/>
            </c:ext>
          </c:extLst>
        </c:ser>
        <c:ser>
          <c:idx val="4"/>
          <c:order val="4"/>
          <c:spPr>
            <a:solidFill>
              <a:srgbClr val="BEBEBE"/>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7C78-4BA9-9E20-B59E8730606A}"/>
                </c:ext>
              </c:extLst>
            </c:dLbl>
            <c:dLbl>
              <c:idx val="1"/>
              <c:layout>
                <c:manualLayout>
                  <c:x val="0"/>
                  <c:y val="-9.099181073703367E-4"/>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7C78-4BA9-9E20-B59E8730606A}"/>
                </c:ext>
              </c:extLst>
            </c:dLbl>
            <c:dLbl>
              <c:idx val="3"/>
              <c:layout>
                <c:manualLayout>
                  <c:x val="0"/>
                  <c:y val="-1.2132241431604489E-3"/>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C78-4BA9-9E20-B59E8730606A}"/>
                </c:ext>
              </c:extLst>
            </c:dLbl>
            <c:dLbl>
              <c:idx val="4"/>
              <c:layout>
                <c:manualLayout>
                  <c:x val="0"/>
                  <c:y val="-1.2132241431604489E-3"/>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7C78-4BA9-9E20-B59E8730606A}"/>
                </c:ext>
              </c:extLst>
            </c:dLbl>
            <c:dLbl>
              <c:idx val="5"/>
              <c:layout>
                <c:manualLayout>
                  <c:x val="0"/>
                  <c:y val="-9.099181073703367E-4"/>
                </c:manualLayout>
              </c:layout>
              <c:numFmt formatCode="#,##0&quot;%&quot;;&quot;-&quot;#,##0&quot;%&quot;" sourceLinked="0"/>
              <c:spPr>
                <a:noFill/>
                <a:ln>
                  <a:noFill/>
                </a:ln>
              </c:spPr>
              <c:txPr>
                <a:bodyPr wrap="none"/>
                <a:lstStyle/>
                <a:p>
                  <a:pPr>
                    <a:defRPr sz="1000">
                      <a:solidFill>
                        <a:srgbClr val="000000"/>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Sheet1!$A$5:$F$5</c:f>
              <c:numCache>
                <c:formatCode>General</c:formatCode>
                <c:ptCount val="6"/>
                <c:pt idx="0">
                  <c:v>26</c:v>
                </c:pt>
                <c:pt idx="1">
                  <c:v>31</c:v>
                </c:pt>
                <c:pt idx="2">
                  <c:v>27.999999999999993</c:v>
                </c:pt>
                <c:pt idx="3">
                  <c:v>51</c:v>
                </c:pt>
                <c:pt idx="4">
                  <c:v>39</c:v>
                </c:pt>
                <c:pt idx="5">
                  <c:v>37</c:v>
                </c:pt>
              </c:numCache>
            </c:numRef>
          </c:val>
          <c:extLst>
            <c:ext xmlns:c16="http://schemas.microsoft.com/office/drawing/2014/chart" uri="{C3380CC4-5D6E-409C-BE32-E72D297353CC}">
              <c16:uniqueId val="{0000001E-7C78-4BA9-9E20-B59E8730606A}"/>
            </c:ext>
          </c:extLst>
        </c:ser>
        <c:ser>
          <c:idx val="5"/>
          <c:order val="5"/>
          <c:spPr>
            <a:solidFill>
              <a:srgbClr val="4E5AFF"/>
            </a:solidFill>
            <a:ln>
              <a:noFill/>
            </a:ln>
          </c:spPr>
          <c:invertIfNegative val="0"/>
          <c:dLbls>
            <c:dLbl>
              <c:idx val="0"/>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7C78-4BA9-9E20-B59E8730606A}"/>
                </c:ext>
              </c:extLst>
            </c:dLbl>
            <c:dLbl>
              <c:idx val="1"/>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7C78-4BA9-9E20-B59E8730606A}"/>
                </c:ext>
              </c:extLst>
            </c:dLbl>
            <c:dLbl>
              <c:idx val="3"/>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2-7C78-4BA9-9E20-B59E8730606A}"/>
                </c:ext>
              </c:extLst>
            </c:dLbl>
            <c:dLbl>
              <c:idx val="4"/>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7C78-4BA9-9E20-B59E8730606A}"/>
                </c:ext>
              </c:extLst>
            </c:dLbl>
            <c:dLbl>
              <c:idx val="5"/>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Sheet1!$A$6:$F$6</c:f>
              <c:numCache>
                <c:formatCode>General</c:formatCode>
                <c:ptCount val="6"/>
                <c:pt idx="0">
                  <c:v>16.000000000000004</c:v>
                </c:pt>
                <c:pt idx="1">
                  <c:v>19.000000000000007</c:v>
                </c:pt>
                <c:pt idx="2">
                  <c:v>17.000000000000004</c:v>
                </c:pt>
                <c:pt idx="3">
                  <c:v>5.0000000000000044</c:v>
                </c:pt>
                <c:pt idx="4">
                  <c:v>19.000000000000007</c:v>
                </c:pt>
                <c:pt idx="5">
                  <c:v>14.000000000000002</c:v>
                </c:pt>
              </c:numCache>
            </c:numRef>
          </c:val>
          <c:extLst>
            <c:ext xmlns:c16="http://schemas.microsoft.com/office/drawing/2014/chart" uri="{C3380CC4-5D6E-409C-BE32-E72D297353CC}">
              <c16:uniqueId val="{00000025-7C78-4BA9-9E20-B59E8730606A}"/>
            </c:ext>
          </c:extLst>
        </c:ser>
        <c:ser>
          <c:idx val="6"/>
          <c:order val="6"/>
          <c:spPr>
            <a:solidFill>
              <a:srgbClr val="FF0000"/>
            </a:solidFill>
            <a:ln>
              <a:noFill/>
            </a:ln>
          </c:spPr>
          <c:invertIfNegative val="0"/>
          <c:dLbls>
            <c:dLbl>
              <c:idx val="0"/>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7C78-4BA9-9E20-B59E8730606A}"/>
                </c:ext>
              </c:extLst>
            </c:dLbl>
            <c:dLbl>
              <c:idx val="1"/>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7C78-4BA9-9E20-B59E8730606A}"/>
                </c:ext>
              </c:extLst>
            </c:dLbl>
            <c:dLbl>
              <c:idx val="2"/>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7C78-4BA9-9E20-B59E8730606A}"/>
                </c:ext>
              </c:extLst>
            </c:dLbl>
            <c:dLbl>
              <c:idx val="3"/>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7C78-4BA9-9E20-B59E8730606A}"/>
                </c:ext>
              </c:extLst>
            </c:dLbl>
            <c:dLbl>
              <c:idx val="4"/>
              <c:layout>
                <c:manualLayout>
                  <c:x val="0"/>
                  <c:y val="-9.099181073703367E-4"/>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A-7C78-4BA9-9E20-B59E8730606A}"/>
                </c:ext>
              </c:extLst>
            </c:dLbl>
            <c:dLbl>
              <c:idx val="5"/>
              <c:layout>
                <c:manualLayout>
                  <c:x val="0"/>
                  <c:y val="-1.2132241431604489E-3"/>
                </c:manualLayout>
              </c:layout>
              <c:numFmt formatCode="#,##0&quot;%&quot;;&quot;-&quot;#,##0&quot;%&quot;" sourceLinked="0"/>
              <c:spPr>
                <a:noFill/>
                <a:ln>
                  <a:noFill/>
                </a:ln>
              </c:spPr>
              <c:txPr>
                <a:bodyPr wrap="none"/>
                <a:lstStyle/>
                <a:p>
                  <a:pPr>
                    <a:defRPr sz="1000">
                      <a:solidFill>
                        <a:schemeClr val="bg1"/>
                      </a:solidFill>
                      <a:latin typeface="Roboto"/>
                      <a:ea typeface="Roboto"/>
                      <a:cs typeface="Roboto"/>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B-7C78-4BA9-9E20-B59E8730606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Sheet1!$A$7:$F$7</c:f>
              <c:numCache>
                <c:formatCode>General</c:formatCode>
                <c:ptCount val="6"/>
                <c:pt idx="0">
                  <c:v>26</c:v>
                </c:pt>
                <c:pt idx="1">
                  <c:v>19.999999999999996</c:v>
                </c:pt>
                <c:pt idx="2">
                  <c:v>16.000000000000004</c:v>
                </c:pt>
                <c:pt idx="3">
                  <c:v>27.999999999999993</c:v>
                </c:pt>
                <c:pt idx="4">
                  <c:v>14.999999999999991</c:v>
                </c:pt>
                <c:pt idx="5">
                  <c:v>7.9999999999999964</c:v>
                </c:pt>
              </c:numCache>
            </c:numRef>
          </c:val>
          <c:extLst>
            <c:ext xmlns:c16="http://schemas.microsoft.com/office/drawing/2014/chart" uri="{C3380CC4-5D6E-409C-BE32-E72D297353CC}">
              <c16:uniqueId val="{0000002C-7C78-4BA9-9E20-B59E8730606A}"/>
            </c:ext>
          </c:extLst>
        </c:ser>
        <c:dLbls>
          <c:showLegendKey val="0"/>
          <c:showVal val="0"/>
          <c:showCatName val="0"/>
          <c:showSerName val="0"/>
          <c:showPercent val="0"/>
          <c:showBubbleSize val="0"/>
        </c:dLbls>
        <c:gapWidth val="80"/>
        <c:overlap val="100"/>
        <c:axId val="1490657584"/>
        <c:axId val="1"/>
      </c:barChart>
      <c:catAx>
        <c:axId val="1490657584"/>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490657584"/>
        <c:crosses val="min"/>
        <c:crossBetween val="between"/>
      </c:valAx>
    </c:plotArea>
    <c:plotVisOnly val="0"/>
    <c:dispBlanksAs val="gap"/>
    <c:showDLblsOverMax val="1"/>
  </c:chart>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9EE8-4146-81EA-498824E5F2A1}"/>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9EE8-4146-81EA-498824E5F2A1}"/>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9EE8-4146-81EA-498824E5F2A1}"/>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9EE8-4146-81EA-498824E5F2A1}"/>
              </c:ext>
            </c:extLst>
          </c:dPt>
          <c:val>
            <c:numRef>
              <c:f>Sheet1!$A$1:$D$1</c:f>
              <c:numCache>
                <c:formatCode>General</c:formatCode>
                <c:ptCount val="4"/>
                <c:pt idx="0">
                  <c:v>9</c:v>
                </c:pt>
                <c:pt idx="1">
                  <c:v>53</c:v>
                </c:pt>
                <c:pt idx="2">
                  <c:v>28.000000000000004</c:v>
                </c:pt>
                <c:pt idx="3">
                  <c:v>23</c:v>
                </c:pt>
              </c:numCache>
            </c:numRef>
          </c:val>
          <c:smooth val="0"/>
          <c:extLst>
            <c:ext xmlns:c16="http://schemas.microsoft.com/office/drawing/2014/chart" uri="{C3380CC4-5D6E-409C-BE32-E72D297353CC}">
              <c16:uniqueId val="{00000004-9EE8-4146-81EA-498824E5F2A1}"/>
            </c:ext>
          </c:extLst>
        </c:ser>
        <c:dLbls>
          <c:showLegendKey val="0"/>
          <c:showVal val="0"/>
          <c:showCatName val="0"/>
          <c:showSerName val="0"/>
          <c:showPercent val="0"/>
          <c:showBubbleSize val="0"/>
        </c:dLbls>
        <c:smooth val="0"/>
        <c:axId val="1843828448"/>
        <c:axId val="1"/>
      </c:lineChart>
      <c:catAx>
        <c:axId val="184382844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28448"/>
        <c:crosses val="min"/>
        <c:crossBetween val="midCat"/>
      </c:valAx>
    </c:plotArea>
    <c:plotVisOnly val="0"/>
    <c:dispBlanksAs val="gap"/>
    <c:showDLblsOverMax val="1"/>
  </c:chart>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0FBA-4F46-93A7-5455930C9EA9}"/>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0FBA-4F46-93A7-5455930C9EA9}"/>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0FBA-4F46-93A7-5455930C9EA9}"/>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0FBA-4F46-93A7-5455930C9EA9}"/>
              </c:ext>
            </c:extLst>
          </c:dPt>
          <c:val>
            <c:numRef>
              <c:f>Sheet1!$A$1:$D$1</c:f>
              <c:numCache>
                <c:formatCode>General</c:formatCode>
                <c:ptCount val="4"/>
                <c:pt idx="0">
                  <c:v>9</c:v>
                </c:pt>
                <c:pt idx="1">
                  <c:v>7.0000000000000009</c:v>
                </c:pt>
                <c:pt idx="2">
                  <c:v>13</c:v>
                </c:pt>
                <c:pt idx="3">
                  <c:v>11</c:v>
                </c:pt>
              </c:numCache>
            </c:numRef>
          </c:val>
          <c:smooth val="0"/>
          <c:extLst>
            <c:ext xmlns:c16="http://schemas.microsoft.com/office/drawing/2014/chart" uri="{C3380CC4-5D6E-409C-BE32-E72D297353CC}">
              <c16:uniqueId val="{00000004-0FBA-4F46-93A7-5455930C9EA9}"/>
            </c:ext>
          </c:extLst>
        </c:ser>
        <c:dLbls>
          <c:showLegendKey val="0"/>
          <c:showVal val="0"/>
          <c:showCatName val="0"/>
          <c:showSerName val="0"/>
          <c:showPercent val="0"/>
          <c:showBubbleSize val="0"/>
        </c:dLbls>
        <c:smooth val="0"/>
        <c:axId val="1843827008"/>
        <c:axId val="1"/>
      </c:lineChart>
      <c:catAx>
        <c:axId val="184382700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27008"/>
        <c:crosses val="min"/>
        <c:crossBetween val="midCat"/>
      </c:valAx>
    </c:plotArea>
    <c:plotVisOnly val="0"/>
    <c:dispBlanksAs val="gap"/>
    <c:showDLblsOverMax val="1"/>
  </c:chart>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9F8D-4CE7-BBBE-7D38A4775799}"/>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9F8D-4CE7-BBBE-7D38A4775799}"/>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9F8D-4CE7-BBBE-7D38A4775799}"/>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9F8D-4CE7-BBBE-7D38A4775799}"/>
              </c:ext>
            </c:extLst>
          </c:dPt>
          <c:val>
            <c:numRef>
              <c:f>Sheet1!$A$1:$D$1</c:f>
              <c:numCache>
                <c:formatCode>General</c:formatCode>
                <c:ptCount val="4"/>
                <c:pt idx="0">
                  <c:v>20</c:v>
                </c:pt>
                <c:pt idx="1">
                  <c:v>22</c:v>
                </c:pt>
                <c:pt idx="2">
                  <c:v>33.999999999999993</c:v>
                </c:pt>
                <c:pt idx="3">
                  <c:v>41</c:v>
                </c:pt>
              </c:numCache>
            </c:numRef>
          </c:val>
          <c:smooth val="0"/>
          <c:extLst>
            <c:ext xmlns:c16="http://schemas.microsoft.com/office/drawing/2014/chart" uri="{C3380CC4-5D6E-409C-BE32-E72D297353CC}">
              <c16:uniqueId val="{00000004-9F8D-4CE7-BBBE-7D38A4775799}"/>
            </c:ext>
          </c:extLst>
        </c:ser>
        <c:dLbls>
          <c:showLegendKey val="0"/>
          <c:showVal val="0"/>
          <c:showCatName val="0"/>
          <c:showSerName val="0"/>
          <c:showPercent val="0"/>
          <c:showBubbleSize val="0"/>
        </c:dLbls>
        <c:smooth val="0"/>
        <c:axId val="1490652304"/>
        <c:axId val="1"/>
      </c:lineChart>
      <c:catAx>
        <c:axId val="149065230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490652304"/>
        <c:crosses val="min"/>
        <c:crossBetween val="midCat"/>
      </c:valAx>
    </c:plotArea>
    <c:plotVisOnly val="0"/>
    <c:dispBlanksAs val="gap"/>
    <c:showDLblsOverMax val="1"/>
  </c:chart>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7B0D-447B-A9D8-0DC886E76CC7}"/>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7B0D-447B-A9D8-0DC886E76CC7}"/>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7B0D-447B-A9D8-0DC886E76CC7}"/>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7B0D-447B-A9D8-0DC886E76CC7}"/>
              </c:ext>
            </c:extLst>
          </c:dPt>
          <c:val>
            <c:numRef>
              <c:f>Sheet1!$A$1:$D$1</c:f>
              <c:numCache>
                <c:formatCode>General</c:formatCode>
                <c:ptCount val="4"/>
                <c:pt idx="0">
                  <c:v>39.999999999999993</c:v>
                </c:pt>
                <c:pt idx="1">
                  <c:v>6</c:v>
                </c:pt>
                <c:pt idx="2">
                  <c:v>10</c:v>
                </c:pt>
                <c:pt idx="3">
                  <c:v>8</c:v>
                </c:pt>
              </c:numCache>
            </c:numRef>
          </c:val>
          <c:smooth val="0"/>
          <c:extLst>
            <c:ext xmlns:c16="http://schemas.microsoft.com/office/drawing/2014/chart" uri="{C3380CC4-5D6E-409C-BE32-E72D297353CC}">
              <c16:uniqueId val="{00000004-7B0D-447B-A9D8-0DC886E76CC7}"/>
            </c:ext>
          </c:extLst>
        </c:ser>
        <c:dLbls>
          <c:showLegendKey val="0"/>
          <c:showVal val="0"/>
          <c:showCatName val="0"/>
          <c:showSerName val="0"/>
          <c:showPercent val="0"/>
          <c:showBubbleSize val="0"/>
        </c:dLbls>
        <c:smooth val="0"/>
        <c:axId val="1843845728"/>
        <c:axId val="1"/>
      </c:lineChart>
      <c:catAx>
        <c:axId val="184384572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45728"/>
        <c:crosses val="min"/>
        <c:crossBetween val="midCat"/>
      </c:valAx>
    </c:plotArea>
    <c:plotVisOnly val="0"/>
    <c:dispBlanksAs val="gap"/>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14285714285712E-2"/>
          <c:y val="0.18840579710144928"/>
          <c:w val="0.9285714285714286"/>
          <c:h val="0.62318840579710144"/>
        </c:manualLayout>
      </c:layout>
      <c:barChart>
        <c:barDir val="bar"/>
        <c:grouping val="stacked"/>
        <c:varyColors val="0"/>
        <c:ser>
          <c:idx val="0"/>
          <c:order val="0"/>
          <c:spPr>
            <a:solidFill>
              <a:schemeClr val="accent6"/>
            </a:solidFill>
            <a:ln>
              <a:noFill/>
            </a:ln>
          </c:spPr>
          <c:invertIfNegative val="0"/>
          <c:val>
            <c:numRef>
              <c:f>Sheet1!$A$1</c:f>
              <c:numCache>
                <c:formatCode>General</c:formatCode>
                <c:ptCount val="1"/>
                <c:pt idx="0">
                  <c:v>0</c:v>
                </c:pt>
              </c:numCache>
            </c:numRef>
          </c:val>
          <c:extLst>
            <c:ext xmlns:c16="http://schemas.microsoft.com/office/drawing/2014/chart" uri="{C3380CC4-5D6E-409C-BE32-E72D297353CC}">
              <c16:uniqueId val="{00000000-7318-483F-9262-D8F0C8A98A7F}"/>
            </c:ext>
          </c:extLst>
        </c:ser>
        <c:ser>
          <c:idx val="1"/>
          <c:order val="1"/>
          <c:spPr>
            <a:solidFill>
              <a:schemeClr val="accent4"/>
            </a:solidFill>
            <a:ln>
              <a:noFill/>
            </a:ln>
          </c:spPr>
          <c:invertIfNegative val="0"/>
          <c:val>
            <c:numRef>
              <c:f>Sheet1!$A$2</c:f>
              <c:numCache>
                <c:formatCode>General</c:formatCode>
                <c:ptCount val="1"/>
                <c:pt idx="0">
                  <c:v>100</c:v>
                </c:pt>
              </c:numCache>
            </c:numRef>
          </c:val>
          <c:extLst>
            <c:ext xmlns:c16="http://schemas.microsoft.com/office/drawing/2014/chart" uri="{C3380CC4-5D6E-409C-BE32-E72D297353CC}">
              <c16:uniqueId val="{00000001-7318-483F-9262-D8F0C8A98A7F}"/>
            </c:ext>
          </c:extLst>
        </c:ser>
        <c:ser>
          <c:idx val="2"/>
          <c:order val="2"/>
          <c:spPr>
            <a:solidFill>
              <a:srgbClr val="C30C3E"/>
            </a:solidFill>
            <a:ln>
              <a:noFill/>
            </a:ln>
          </c:spPr>
          <c:invertIfNegative val="0"/>
          <c:val>
            <c:numRef>
              <c:f>Sheet1!$A$3</c:f>
              <c:numCache>
                <c:formatCode>General</c:formatCode>
                <c:ptCount val="1"/>
                <c:pt idx="0">
                  <c:v>0</c:v>
                </c:pt>
              </c:numCache>
            </c:numRef>
          </c:val>
          <c:extLst>
            <c:ext xmlns:c16="http://schemas.microsoft.com/office/drawing/2014/chart" uri="{C3380CC4-5D6E-409C-BE32-E72D297353CC}">
              <c16:uniqueId val="{00000002-7318-483F-9262-D8F0C8A98A7F}"/>
            </c:ext>
          </c:extLst>
        </c:ser>
        <c:dLbls>
          <c:showLegendKey val="0"/>
          <c:showVal val="0"/>
          <c:showCatName val="0"/>
          <c:showSerName val="0"/>
          <c:showPercent val="0"/>
          <c:showBubbleSize val="0"/>
        </c:dLbls>
        <c:gapWidth val="0"/>
        <c:overlap val="100"/>
        <c:axId val="602961424"/>
        <c:axId val="1"/>
      </c:barChart>
      <c:catAx>
        <c:axId val="602961424"/>
        <c:scaling>
          <c:orientation val="maxMin"/>
        </c:scaling>
        <c:delete val="0"/>
        <c:axPos val="l"/>
        <c:majorGridlines>
          <c:spPr>
            <a:ln>
              <a:noFill/>
            </a:ln>
          </c:spPr>
        </c:majorGridlines>
        <c:majorTickMark val="none"/>
        <c:minorTickMark val="none"/>
        <c:tickLblPos val="none"/>
        <c:spPr>
          <a:ln w="317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t"/>
        <c:numFmt formatCode="General" sourceLinked="1"/>
        <c:majorTickMark val="out"/>
        <c:minorTickMark val="none"/>
        <c:tickLblPos val="nextTo"/>
        <c:crossAx val="602961424"/>
        <c:crosses val="min"/>
        <c:crossBetween val="between"/>
      </c:valAx>
    </c:plotArea>
    <c:plotVisOnly val="0"/>
    <c:dispBlanksAs val="gap"/>
    <c:showDLblsOverMax val="1"/>
  </c:chart>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A0C1-4B4D-B2ED-EB3ADC7AADD1}"/>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A0C1-4B4D-B2ED-EB3ADC7AADD1}"/>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A0C1-4B4D-B2ED-EB3ADC7AADD1}"/>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A0C1-4B4D-B2ED-EB3ADC7AADD1}"/>
              </c:ext>
            </c:extLst>
          </c:dPt>
          <c:val>
            <c:numRef>
              <c:f>Sheet1!$A$1:$D$1</c:f>
              <c:numCache>
                <c:formatCode>General</c:formatCode>
                <c:ptCount val="4"/>
                <c:pt idx="0">
                  <c:v>10</c:v>
                </c:pt>
                <c:pt idx="1">
                  <c:v>9</c:v>
                </c:pt>
                <c:pt idx="2">
                  <c:v>10</c:v>
                </c:pt>
                <c:pt idx="3">
                  <c:v>12</c:v>
                </c:pt>
              </c:numCache>
            </c:numRef>
          </c:val>
          <c:smooth val="0"/>
          <c:extLst>
            <c:ext xmlns:c16="http://schemas.microsoft.com/office/drawing/2014/chart" uri="{C3380CC4-5D6E-409C-BE32-E72D297353CC}">
              <c16:uniqueId val="{00000004-A0C1-4B4D-B2ED-EB3ADC7AADD1}"/>
            </c:ext>
          </c:extLst>
        </c:ser>
        <c:dLbls>
          <c:showLegendKey val="0"/>
          <c:showVal val="0"/>
          <c:showCatName val="0"/>
          <c:showSerName val="0"/>
          <c:showPercent val="0"/>
          <c:showBubbleSize val="0"/>
        </c:dLbls>
        <c:smooth val="0"/>
        <c:axId val="1843844768"/>
        <c:axId val="1"/>
      </c:lineChart>
      <c:catAx>
        <c:axId val="18438447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44768"/>
        <c:crosses val="min"/>
        <c:crossBetween val="midCat"/>
      </c:valAx>
    </c:plotArea>
    <c:plotVisOnly val="0"/>
    <c:dispBlanksAs val="gap"/>
    <c:showDLblsOverMax val="1"/>
  </c:chart>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64AE-4C70-9E04-51F92D379A1B}"/>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64AE-4C70-9E04-51F92D379A1B}"/>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64AE-4C70-9E04-51F92D379A1B}"/>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64AE-4C70-9E04-51F92D379A1B}"/>
              </c:ext>
            </c:extLst>
          </c:dPt>
          <c:val>
            <c:numRef>
              <c:f>Sheet1!$A$1:$D$1</c:f>
              <c:numCache>
                <c:formatCode>General</c:formatCode>
                <c:ptCount val="4"/>
                <c:pt idx="0">
                  <c:v>3</c:v>
                </c:pt>
                <c:pt idx="1">
                  <c:v>2</c:v>
                </c:pt>
                <c:pt idx="2">
                  <c:v>3</c:v>
                </c:pt>
                <c:pt idx="3">
                  <c:v>3</c:v>
                </c:pt>
              </c:numCache>
            </c:numRef>
          </c:val>
          <c:smooth val="0"/>
          <c:extLst>
            <c:ext xmlns:c16="http://schemas.microsoft.com/office/drawing/2014/chart" uri="{C3380CC4-5D6E-409C-BE32-E72D297353CC}">
              <c16:uniqueId val="{00000004-64AE-4C70-9E04-51F92D379A1B}"/>
            </c:ext>
          </c:extLst>
        </c:ser>
        <c:dLbls>
          <c:showLegendKey val="0"/>
          <c:showVal val="0"/>
          <c:showCatName val="0"/>
          <c:showSerName val="0"/>
          <c:showPercent val="0"/>
          <c:showBubbleSize val="0"/>
        </c:dLbls>
        <c:smooth val="0"/>
        <c:axId val="1843845248"/>
        <c:axId val="1"/>
      </c:lineChart>
      <c:catAx>
        <c:axId val="184384524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45248"/>
        <c:crosses val="min"/>
        <c:crossBetween val="midCat"/>
      </c:valAx>
    </c:plotArea>
    <c:plotVisOnly val="0"/>
    <c:dispBlanksAs val="gap"/>
    <c:showDLblsOverMax val="1"/>
  </c:chart>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EC83-4F7F-83FA-10235D793378}"/>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EC83-4F7F-83FA-10235D793378}"/>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EC83-4F7F-83FA-10235D793378}"/>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EC83-4F7F-83FA-10235D793378}"/>
              </c:ext>
            </c:extLst>
          </c:dPt>
          <c:val>
            <c:numRef>
              <c:f>Sheet1!$A$1:$D$1</c:f>
              <c:numCache>
                <c:formatCode>General</c:formatCode>
                <c:ptCount val="4"/>
                <c:pt idx="0">
                  <c:v>9</c:v>
                </c:pt>
                <c:pt idx="1">
                  <c:v>1</c:v>
                </c:pt>
                <c:pt idx="2">
                  <c:v>2</c:v>
                </c:pt>
                <c:pt idx="3">
                  <c:v>2</c:v>
                </c:pt>
              </c:numCache>
            </c:numRef>
          </c:val>
          <c:smooth val="0"/>
          <c:extLst>
            <c:ext xmlns:c16="http://schemas.microsoft.com/office/drawing/2014/chart" uri="{C3380CC4-5D6E-409C-BE32-E72D297353CC}">
              <c16:uniqueId val="{00000004-EC83-4F7F-83FA-10235D793378}"/>
            </c:ext>
          </c:extLst>
        </c:ser>
        <c:dLbls>
          <c:showLegendKey val="0"/>
          <c:showVal val="0"/>
          <c:showCatName val="0"/>
          <c:showSerName val="0"/>
          <c:showPercent val="0"/>
          <c:showBubbleSize val="0"/>
        </c:dLbls>
        <c:smooth val="0"/>
        <c:axId val="1843851968"/>
        <c:axId val="1"/>
      </c:lineChart>
      <c:catAx>
        <c:axId val="18438519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51968"/>
        <c:crosses val="min"/>
        <c:crossBetween val="midCat"/>
      </c:valAx>
    </c:plotArea>
    <c:plotVisOnly val="0"/>
    <c:dispBlanksAs val="gap"/>
    <c:showDLblsOverMax val="1"/>
  </c:chart>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C6C1-42C1-BCC8-16CC6391BCCD}"/>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C6C1-42C1-BCC8-16CC6391BCCD}"/>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C6C1-42C1-BCC8-16CC6391BCCD}"/>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C6C1-42C1-BCC8-16CC6391BCCD}"/>
              </c:ext>
            </c:extLst>
          </c:dPt>
          <c:val>
            <c:numRef>
              <c:f>Sheet1!$A$1:$D$1</c:f>
              <c:numCache>
                <c:formatCode>General</c:formatCode>
                <c:ptCount val="4"/>
                <c:pt idx="0">
                  <c:v>13</c:v>
                </c:pt>
                <c:pt idx="1">
                  <c:v>7.0000000000000009</c:v>
                </c:pt>
                <c:pt idx="2">
                  <c:v>13</c:v>
                </c:pt>
                <c:pt idx="3">
                  <c:v>8</c:v>
                </c:pt>
              </c:numCache>
            </c:numRef>
          </c:val>
          <c:smooth val="0"/>
          <c:extLst>
            <c:ext xmlns:c16="http://schemas.microsoft.com/office/drawing/2014/chart" uri="{C3380CC4-5D6E-409C-BE32-E72D297353CC}">
              <c16:uniqueId val="{00000004-C6C1-42C1-BCC8-16CC6391BCCD}"/>
            </c:ext>
          </c:extLst>
        </c:ser>
        <c:dLbls>
          <c:showLegendKey val="0"/>
          <c:showVal val="0"/>
          <c:showCatName val="0"/>
          <c:showSerName val="0"/>
          <c:showPercent val="0"/>
          <c:showBubbleSize val="0"/>
        </c:dLbls>
        <c:smooth val="0"/>
        <c:axId val="1843839968"/>
        <c:axId val="1"/>
      </c:lineChart>
      <c:catAx>
        <c:axId val="18438399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39968"/>
        <c:crosses val="min"/>
        <c:crossBetween val="midCat"/>
      </c:valAx>
    </c:plotArea>
    <c:plotVisOnly val="0"/>
    <c:dispBlanksAs val="gap"/>
    <c:showDLblsOverMax val="1"/>
  </c:chart>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0E0D-4E3A-B515-F4EFF855E889}"/>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0E0D-4E3A-B515-F4EFF855E889}"/>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0E0D-4E3A-B515-F4EFF855E889}"/>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0E0D-4E3A-B515-F4EFF855E889}"/>
              </c:ext>
            </c:extLst>
          </c:dPt>
          <c:val>
            <c:numRef>
              <c:f>Sheet1!$A$1:$D$1</c:f>
              <c:numCache>
                <c:formatCode>General</c:formatCode>
                <c:ptCount val="4"/>
                <c:pt idx="0">
                  <c:v>12</c:v>
                </c:pt>
                <c:pt idx="1">
                  <c:v>16</c:v>
                </c:pt>
                <c:pt idx="2">
                  <c:v>14.000000000000002</c:v>
                </c:pt>
                <c:pt idx="3">
                  <c:v>14.000000000000002</c:v>
                </c:pt>
              </c:numCache>
            </c:numRef>
          </c:val>
          <c:smooth val="0"/>
          <c:extLst>
            <c:ext xmlns:c16="http://schemas.microsoft.com/office/drawing/2014/chart" uri="{C3380CC4-5D6E-409C-BE32-E72D297353CC}">
              <c16:uniqueId val="{00000004-0E0D-4E3A-B515-F4EFF855E889}"/>
            </c:ext>
          </c:extLst>
        </c:ser>
        <c:dLbls>
          <c:showLegendKey val="0"/>
          <c:showVal val="0"/>
          <c:showCatName val="0"/>
          <c:showSerName val="0"/>
          <c:showPercent val="0"/>
          <c:showBubbleSize val="0"/>
        </c:dLbls>
        <c:smooth val="0"/>
        <c:axId val="1843854368"/>
        <c:axId val="1"/>
      </c:lineChart>
      <c:catAx>
        <c:axId val="18438543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54368"/>
        <c:crosses val="min"/>
        <c:crossBetween val="midCat"/>
      </c:valAx>
    </c:plotArea>
    <c:plotVisOnly val="0"/>
    <c:dispBlanksAs val="gap"/>
    <c:showDLblsOverMax val="1"/>
  </c:chart>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BF54-468F-BF40-D8AF070590E0}"/>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BF54-468F-BF40-D8AF070590E0}"/>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BF54-468F-BF40-D8AF070590E0}"/>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BF54-468F-BF40-D8AF070590E0}"/>
              </c:ext>
            </c:extLst>
          </c:dPt>
          <c:val>
            <c:numRef>
              <c:f>Sheet1!$A$1:$D$1</c:f>
              <c:numCache>
                <c:formatCode>General</c:formatCode>
                <c:ptCount val="4"/>
                <c:pt idx="0">
                  <c:v>33</c:v>
                </c:pt>
                <c:pt idx="1">
                  <c:v>36</c:v>
                </c:pt>
                <c:pt idx="2">
                  <c:v>31</c:v>
                </c:pt>
                <c:pt idx="3">
                  <c:v>37</c:v>
                </c:pt>
              </c:numCache>
            </c:numRef>
          </c:val>
          <c:smooth val="0"/>
          <c:extLst>
            <c:ext xmlns:c16="http://schemas.microsoft.com/office/drawing/2014/chart" uri="{C3380CC4-5D6E-409C-BE32-E72D297353CC}">
              <c16:uniqueId val="{00000004-BF54-468F-BF40-D8AF070590E0}"/>
            </c:ext>
          </c:extLst>
        </c:ser>
        <c:dLbls>
          <c:showLegendKey val="0"/>
          <c:showVal val="0"/>
          <c:showCatName val="0"/>
          <c:showSerName val="0"/>
          <c:showPercent val="0"/>
          <c:showBubbleSize val="0"/>
        </c:dLbls>
        <c:smooth val="0"/>
        <c:axId val="1843856288"/>
        <c:axId val="1"/>
      </c:lineChart>
      <c:catAx>
        <c:axId val="184385628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56288"/>
        <c:crosses val="min"/>
        <c:crossBetween val="midCat"/>
      </c:valAx>
    </c:plotArea>
    <c:plotVisOnly val="0"/>
    <c:dispBlanksAs val="gap"/>
    <c:showDLblsOverMax val="1"/>
  </c:chart>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8D51-49AE-8254-1D67A6B2B452}"/>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8D51-49AE-8254-1D67A6B2B452}"/>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8D51-49AE-8254-1D67A6B2B452}"/>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8D51-49AE-8254-1D67A6B2B452}"/>
              </c:ext>
            </c:extLst>
          </c:dPt>
          <c:val>
            <c:numRef>
              <c:f>Sheet1!$A$1:$D$1</c:f>
              <c:numCache>
                <c:formatCode>General</c:formatCode>
                <c:ptCount val="4"/>
                <c:pt idx="0">
                  <c:v>5</c:v>
                </c:pt>
                <c:pt idx="1">
                  <c:v>5</c:v>
                </c:pt>
                <c:pt idx="2">
                  <c:v>5</c:v>
                </c:pt>
                <c:pt idx="3">
                  <c:v>6</c:v>
                </c:pt>
              </c:numCache>
            </c:numRef>
          </c:val>
          <c:smooth val="0"/>
          <c:extLst>
            <c:ext xmlns:c16="http://schemas.microsoft.com/office/drawing/2014/chart" uri="{C3380CC4-5D6E-409C-BE32-E72D297353CC}">
              <c16:uniqueId val="{00000004-8D51-49AE-8254-1D67A6B2B452}"/>
            </c:ext>
          </c:extLst>
        </c:ser>
        <c:dLbls>
          <c:showLegendKey val="0"/>
          <c:showVal val="0"/>
          <c:showCatName val="0"/>
          <c:showSerName val="0"/>
          <c:showPercent val="0"/>
          <c:showBubbleSize val="0"/>
        </c:dLbls>
        <c:smooth val="0"/>
        <c:axId val="1843862528"/>
        <c:axId val="1"/>
      </c:lineChart>
      <c:catAx>
        <c:axId val="184386252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43862528"/>
        <c:crosses val="min"/>
        <c:crossBetween val="midCat"/>
      </c:valAx>
    </c:plotArea>
    <c:plotVisOnly val="0"/>
    <c:dispBlanksAs val="gap"/>
    <c:showDLblsOverMax val="1"/>
  </c:chart>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0D6C-4F2E-8FB8-9F4A5627596D}"/>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0D6C-4F2E-8FB8-9F4A5627596D}"/>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0D6C-4F2E-8FB8-9F4A5627596D}"/>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0D6C-4F2E-8FB8-9F4A5627596D}"/>
              </c:ext>
            </c:extLst>
          </c:dPt>
          <c:val>
            <c:numRef>
              <c:f>Sheet1!$A$1:$D$1</c:f>
              <c:numCache>
                <c:formatCode>General</c:formatCode>
                <c:ptCount val="4"/>
                <c:pt idx="0">
                  <c:v>23</c:v>
                </c:pt>
                <c:pt idx="1">
                  <c:v>26</c:v>
                </c:pt>
                <c:pt idx="2">
                  <c:v>24</c:v>
                </c:pt>
                <c:pt idx="3">
                  <c:v>23</c:v>
                </c:pt>
              </c:numCache>
            </c:numRef>
          </c:val>
          <c:smooth val="0"/>
          <c:extLst>
            <c:ext xmlns:c16="http://schemas.microsoft.com/office/drawing/2014/chart" uri="{C3380CC4-5D6E-409C-BE32-E72D297353CC}">
              <c16:uniqueId val="{00000004-0D6C-4F2E-8FB8-9F4A5627596D}"/>
            </c:ext>
          </c:extLst>
        </c:ser>
        <c:dLbls>
          <c:showLegendKey val="0"/>
          <c:showVal val="0"/>
          <c:showCatName val="0"/>
          <c:showSerName val="0"/>
          <c:showPercent val="0"/>
          <c:showBubbleSize val="0"/>
        </c:dLbls>
        <c:smooth val="0"/>
        <c:axId val="4359904"/>
        <c:axId val="1"/>
      </c:lineChart>
      <c:catAx>
        <c:axId val="435990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4359904"/>
        <c:crosses val="min"/>
        <c:crossBetween val="midCat"/>
      </c:valAx>
    </c:plotArea>
    <c:plotVisOnly val="0"/>
    <c:dispBlanksAs val="gap"/>
    <c:showDLblsOverMax val="1"/>
  </c:chart>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D53C-4BB6-B744-0F6B47886FB9}"/>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D53C-4BB6-B744-0F6B47886FB9}"/>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D53C-4BB6-B744-0F6B47886FB9}"/>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D53C-4BB6-B744-0F6B47886FB9}"/>
              </c:ext>
            </c:extLst>
          </c:dPt>
          <c:val>
            <c:numRef>
              <c:f>Sheet1!$A$1:$D$1</c:f>
              <c:numCache>
                <c:formatCode>General</c:formatCode>
                <c:ptCount val="4"/>
                <c:pt idx="0">
                  <c:v>6</c:v>
                </c:pt>
                <c:pt idx="1">
                  <c:v>6</c:v>
                </c:pt>
                <c:pt idx="2">
                  <c:v>8</c:v>
                </c:pt>
                <c:pt idx="3">
                  <c:v>7.0000000000000009</c:v>
                </c:pt>
              </c:numCache>
            </c:numRef>
          </c:val>
          <c:smooth val="0"/>
          <c:extLst>
            <c:ext xmlns:c16="http://schemas.microsoft.com/office/drawing/2014/chart" uri="{C3380CC4-5D6E-409C-BE32-E72D297353CC}">
              <c16:uniqueId val="{00000004-D53C-4BB6-B744-0F6B47886FB9}"/>
            </c:ext>
          </c:extLst>
        </c:ser>
        <c:dLbls>
          <c:showLegendKey val="0"/>
          <c:showVal val="0"/>
          <c:showCatName val="0"/>
          <c:showSerName val="0"/>
          <c:showPercent val="0"/>
          <c:showBubbleSize val="0"/>
        </c:dLbls>
        <c:smooth val="0"/>
        <c:axId val="1894362368"/>
        <c:axId val="1"/>
      </c:lineChart>
      <c:catAx>
        <c:axId val="18943623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94362368"/>
        <c:crosses val="min"/>
        <c:crossBetween val="midCat"/>
      </c:valAx>
    </c:plotArea>
    <c:plotVisOnly val="0"/>
    <c:dispBlanksAs val="gap"/>
    <c:showDLblsOverMax val="1"/>
  </c:chart>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8C1B-4DEC-A665-895F28571BD6}"/>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8C1B-4DEC-A665-895F28571BD6}"/>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8C1B-4DEC-A665-895F28571BD6}"/>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8C1B-4DEC-A665-895F28571BD6}"/>
              </c:ext>
            </c:extLst>
          </c:dPt>
          <c:val>
            <c:numRef>
              <c:f>Sheet1!$A$1:$D$1</c:f>
              <c:numCache>
                <c:formatCode>General</c:formatCode>
                <c:ptCount val="4"/>
                <c:pt idx="0">
                  <c:v>8</c:v>
                </c:pt>
                <c:pt idx="1">
                  <c:v>4</c:v>
                </c:pt>
                <c:pt idx="2">
                  <c:v>5</c:v>
                </c:pt>
                <c:pt idx="3">
                  <c:v>5</c:v>
                </c:pt>
              </c:numCache>
            </c:numRef>
          </c:val>
          <c:smooth val="0"/>
          <c:extLst>
            <c:ext xmlns:c16="http://schemas.microsoft.com/office/drawing/2014/chart" uri="{C3380CC4-5D6E-409C-BE32-E72D297353CC}">
              <c16:uniqueId val="{00000004-8C1B-4DEC-A665-895F28571BD6}"/>
            </c:ext>
          </c:extLst>
        </c:ser>
        <c:dLbls>
          <c:showLegendKey val="0"/>
          <c:showVal val="0"/>
          <c:showCatName val="0"/>
          <c:showSerName val="0"/>
          <c:showPercent val="0"/>
          <c:showBubbleSize val="0"/>
        </c:dLbls>
        <c:smooth val="0"/>
        <c:axId val="4363264"/>
        <c:axId val="1"/>
      </c:lineChart>
      <c:catAx>
        <c:axId val="436326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4363264"/>
        <c:crosses val="min"/>
        <c:crossBetween val="midCat"/>
      </c:valAx>
    </c:plotArea>
    <c:plotVisOnly val="0"/>
    <c:dispBlanksAs val="gap"/>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14285714285712E-2"/>
          <c:y val="0.18840579710144928"/>
          <c:w val="0.9285714285714286"/>
          <c:h val="0.62318840579710144"/>
        </c:manualLayout>
      </c:layout>
      <c:barChart>
        <c:barDir val="bar"/>
        <c:grouping val="stacked"/>
        <c:varyColors val="0"/>
        <c:ser>
          <c:idx val="0"/>
          <c:order val="0"/>
          <c:spPr>
            <a:solidFill>
              <a:schemeClr val="accent6"/>
            </a:solidFill>
            <a:ln>
              <a:noFill/>
            </a:ln>
          </c:spPr>
          <c:invertIfNegative val="0"/>
          <c:val>
            <c:numRef>
              <c:f>Sheet1!$A$1</c:f>
              <c:numCache>
                <c:formatCode>General</c:formatCode>
                <c:ptCount val="1"/>
                <c:pt idx="0">
                  <c:v>50</c:v>
                </c:pt>
              </c:numCache>
            </c:numRef>
          </c:val>
          <c:extLst>
            <c:ext xmlns:c16="http://schemas.microsoft.com/office/drawing/2014/chart" uri="{C3380CC4-5D6E-409C-BE32-E72D297353CC}">
              <c16:uniqueId val="{00000000-69B2-4819-9ACA-C468825A3CD8}"/>
            </c:ext>
          </c:extLst>
        </c:ser>
        <c:ser>
          <c:idx val="1"/>
          <c:order val="1"/>
          <c:spPr>
            <a:solidFill>
              <a:schemeClr val="accent4"/>
            </a:solidFill>
            <a:ln>
              <a:noFill/>
            </a:ln>
          </c:spPr>
          <c:invertIfNegative val="0"/>
          <c:val>
            <c:numRef>
              <c:f>Sheet1!$A$2</c:f>
              <c:numCache>
                <c:formatCode>General</c:formatCode>
                <c:ptCount val="1"/>
                <c:pt idx="0">
                  <c:v>50</c:v>
                </c:pt>
              </c:numCache>
            </c:numRef>
          </c:val>
          <c:extLst>
            <c:ext xmlns:c16="http://schemas.microsoft.com/office/drawing/2014/chart" uri="{C3380CC4-5D6E-409C-BE32-E72D297353CC}">
              <c16:uniqueId val="{00000001-69B2-4819-9ACA-C468825A3CD8}"/>
            </c:ext>
          </c:extLst>
        </c:ser>
        <c:ser>
          <c:idx val="2"/>
          <c:order val="2"/>
          <c:spPr>
            <a:solidFill>
              <a:srgbClr val="C30C3E"/>
            </a:solidFill>
            <a:ln>
              <a:noFill/>
            </a:ln>
          </c:spPr>
          <c:invertIfNegative val="0"/>
          <c:val>
            <c:numRef>
              <c:f>Sheet1!$A$3</c:f>
              <c:numCache>
                <c:formatCode>General</c:formatCode>
                <c:ptCount val="1"/>
                <c:pt idx="0">
                  <c:v>0</c:v>
                </c:pt>
              </c:numCache>
            </c:numRef>
          </c:val>
          <c:extLst>
            <c:ext xmlns:c16="http://schemas.microsoft.com/office/drawing/2014/chart" uri="{C3380CC4-5D6E-409C-BE32-E72D297353CC}">
              <c16:uniqueId val="{00000002-69B2-4819-9ACA-C468825A3CD8}"/>
            </c:ext>
          </c:extLst>
        </c:ser>
        <c:dLbls>
          <c:showLegendKey val="0"/>
          <c:showVal val="0"/>
          <c:showCatName val="0"/>
          <c:showSerName val="0"/>
          <c:showPercent val="0"/>
          <c:showBubbleSize val="0"/>
        </c:dLbls>
        <c:gapWidth val="0"/>
        <c:overlap val="100"/>
        <c:axId val="602957584"/>
        <c:axId val="1"/>
      </c:barChart>
      <c:catAx>
        <c:axId val="602957584"/>
        <c:scaling>
          <c:orientation val="maxMin"/>
        </c:scaling>
        <c:delete val="0"/>
        <c:axPos val="l"/>
        <c:majorGridlines>
          <c:spPr>
            <a:ln>
              <a:noFill/>
            </a:ln>
          </c:spPr>
        </c:majorGridlines>
        <c:majorTickMark val="none"/>
        <c:minorTickMark val="none"/>
        <c:tickLblPos val="none"/>
        <c:spPr>
          <a:ln w="317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t"/>
        <c:numFmt formatCode="General" sourceLinked="1"/>
        <c:majorTickMark val="out"/>
        <c:minorTickMark val="none"/>
        <c:tickLblPos val="nextTo"/>
        <c:crossAx val="602957584"/>
        <c:crosses val="min"/>
        <c:crossBetween val="between"/>
      </c:valAx>
    </c:plotArea>
    <c:plotVisOnly val="0"/>
    <c:dispBlanksAs val="gap"/>
    <c:showDLblsOverMax val="1"/>
  </c:chart>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E9DA-410D-9818-7AA89F3D520B}"/>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E9DA-410D-9818-7AA89F3D520B}"/>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E9DA-410D-9818-7AA89F3D520B}"/>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E9DA-410D-9818-7AA89F3D520B}"/>
              </c:ext>
            </c:extLst>
          </c:dPt>
          <c:val>
            <c:numRef>
              <c:f>Sheet1!$A$1:$D$1</c:f>
              <c:numCache>
                <c:formatCode>General</c:formatCode>
                <c:ptCount val="4"/>
                <c:pt idx="0">
                  <c:v>20</c:v>
                </c:pt>
                <c:pt idx="1">
                  <c:v>19</c:v>
                </c:pt>
                <c:pt idx="2">
                  <c:v>21</c:v>
                </c:pt>
                <c:pt idx="3">
                  <c:v>26</c:v>
                </c:pt>
              </c:numCache>
            </c:numRef>
          </c:val>
          <c:smooth val="0"/>
          <c:extLst>
            <c:ext xmlns:c16="http://schemas.microsoft.com/office/drawing/2014/chart" uri="{C3380CC4-5D6E-409C-BE32-E72D297353CC}">
              <c16:uniqueId val="{00000004-E9DA-410D-9818-7AA89F3D520B}"/>
            </c:ext>
          </c:extLst>
        </c:ser>
        <c:dLbls>
          <c:showLegendKey val="0"/>
          <c:showVal val="0"/>
          <c:showCatName val="0"/>
          <c:showSerName val="0"/>
          <c:showPercent val="0"/>
          <c:showBubbleSize val="0"/>
        </c:dLbls>
        <c:smooth val="0"/>
        <c:axId val="25673120"/>
        <c:axId val="1"/>
      </c:lineChart>
      <c:catAx>
        <c:axId val="256731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5673120"/>
        <c:crosses val="min"/>
        <c:crossBetween val="midCat"/>
      </c:valAx>
    </c:plotArea>
    <c:plotVisOnly val="0"/>
    <c:dispBlanksAs val="gap"/>
    <c:showDLblsOverMax val="1"/>
  </c:chart>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C71E-4A75-A70A-F5ED5F02F3E8}"/>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C71E-4A75-A70A-F5ED5F02F3E8}"/>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C71E-4A75-A70A-F5ED5F02F3E8}"/>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C71E-4A75-A70A-F5ED5F02F3E8}"/>
              </c:ext>
            </c:extLst>
          </c:dPt>
          <c:val>
            <c:numRef>
              <c:f>Sheet1!$A$1:$D$1</c:f>
              <c:numCache>
                <c:formatCode>General</c:formatCode>
                <c:ptCount val="4"/>
                <c:pt idx="0">
                  <c:v>16</c:v>
                </c:pt>
                <c:pt idx="1">
                  <c:v>18</c:v>
                </c:pt>
                <c:pt idx="2">
                  <c:v>18</c:v>
                </c:pt>
                <c:pt idx="3">
                  <c:v>16</c:v>
                </c:pt>
              </c:numCache>
            </c:numRef>
          </c:val>
          <c:smooth val="0"/>
          <c:extLst>
            <c:ext xmlns:c16="http://schemas.microsoft.com/office/drawing/2014/chart" uri="{C3380CC4-5D6E-409C-BE32-E72D297353CC}">
              <c16:uniqueId val="{00000004-C71E-4A75-A70A-F5ED5F02F3E8}"/>
            </c:ext>
          </c:extLst>
        </c:ser>
        <c:dLbls>
          <c:showLegendKey val="0"/>
          <c:showVal val="0"/>
          <c:showCatName val="0"/>
          <c:showSerName val="0"/>
          <c:showPercent val="0"/>
          <c:showBubbleSize val="0"/>
        </c:dLbls>
        <c:smooth val="0"/>
        <c:axId val="25674560"/>
        <c:axId val="1"/>
      </c:lineChart>
      <c:catAx>
        <c:axId val="256745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5674560"/>
        <c:crosses val="min"/>
        <c:crossBetween val="midCat"/>
      </c:valAx>
    </c:plotArea>
    <c:plotVisOnly val="0"/>
    <c:dispBlanksAs val="gap"/>
    <c:showDLblsOverMax val="1"/>
  </c:chart>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93DA-4D56-B536-E2B20CD48F29}"/>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93DA-4D56-B536-E2B20CD48F29}"/>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93DA-4D56-B536-E2B20CD48F29}"/>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93DA-4D56-B536-E2B20CD48F29}"/>
              </c:ext>
            </c:extLst>
          </c:dPt>
          <c:val>
            <c:numRef>
              <c:f>Sheet1!$A$1:$D$1</c:f>
              <c:numCache>
                <c:formatCode>General</c:formatCode>
                <c:ptCount val="4"/>
                <c:pt idx="0">
                  <c:v>23</c:v>
                </c:pt>
                <c:pt idx="1">
                  <c:v>27</c:v>
                </c:pt>
                <c:pt idx="2">
                  <c:v>28.999999999999996</c:v>
                </c:pt>
                <c:pt idx="3">
                  <c:v>26</c:v>
                </c:pt>
              </c:numCache>
            </c:numRef>
          </c:val>
          <c:smooth val="0"/>
          <c:extLst>
            <c:ext xmlns:c16="http://schemas.microsoft.com/office/drawing/2014/chart" uri="{C3380CC4-5D6E-409C-BE32-E72D297353CC}">
              <c16:uniqueId val="{00000004-93DA-4D56-B536-E2B20CD48F29}"/>
            </c:ext>
          </c:extLst>
        </c:ser>
        <c:dLbls>
          <c:showLegendKey val="0"/>
          <c:showVal val="0"/>
          <c:showCatName val="0"/>
          <c:showSerName val="0"/>
          <c:showPercent val="0"/>
          <c:showBubbleSize val="0"/>
        </c:dLbls>
        <c:smooth val="0"/>
        <c:axId val="39508832"/>
        <c:axId val="1"/>
      </c:lineChart>
      <c:catAx>
        <c:axId val="3950883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39508832"/>
        <c:crosses val="min"/>
        <c:crossBetween val="midCat"/>
      </c:valAx>
    </c:plotArea>
    <c:plotVisOnly val="0"/>
    <c:dispBlanksAs val="gap"/>
    <c:showDLblsOverMax val="1"/>
  </c:chart>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80AB-4FD0-BCD1-197288D7F8E5}"/>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80AB-4FD0-BCD1-197288D7F8E5}"/>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80AB-4FD0-BCD1-197288D7F8E5}"/>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80AB-4FD0-BCD1-197288D7F8E5}"/>
              </c:ext>
            </c:extLst>
          </c:dPt>
          <c:val>
            <c:numRef>
              <c:f>Sheet1!$A$1:$D$1</c:f>
              <c:numCache>
                <c:formatCode>General</c:formatCode>
                <c:ptCount val="4"/>
                <c:pt idx="0">
                  <c:v>11</c:v>
                </c:pt>
                <c:pt idx="1">
                  <c:v>15</c:v>
                </c:pt>
                <c:pt idx="2">
                  <c:v>8</c:v>
                </c:pt>
                <c:pt idx="3">
                  <c:v>9</c:v>
                </c:pt>
              </c:numCache>
            </c:numRef>
          </c:val>
          <c:smooth val="0"/>
          <c:extLst>
            <c:ext xmlns:c16="http://schemas.microsoft.com/office/drawing/2014/chart" uri="{C3380CC4-5D6E-409C-BE32-E72D297353CC}">
              <c16:uniqueId val="{00000004-80AB-4FD0-BCD1-197288D7F8E5}"/>
            </c:ext>
          </c:extLst>
        </c:ser>
        <c:dLbls>
          <c:showLegendKey val="0"/>
          <c:showVal val="0"/>
          <c:showCatName val="0"/>
          <c:showSerName val="0"/>
          <c:showPercent val="0"/>
          <c:showBubbleSize val="0"/>
        </c:dLbls>
        <c:smooth val="0"/>
        <c:axId val="39507872"/>
        <c:axId val="1"/>
      </c:lineChart>
      <c:catAx>
        <c:axId val="3950787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39507872"/>
        <c:crosses val="min"/>
        <c:crossBetween val="midCat"/>
      </c:valAx>
    </c:plotArea>
    <c:plotVisOnly val="0"/>
    <c:dispBlanksAs val="gap"/>
    <c:showDLblsOverMax val="1"/>
  </c:chart>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05D6-4A15-BE9B-A3A3123D506D}"/>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05D6-4A15-BE9B-A3A3123D506D}"/>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05D6-4A15-BE9B-A3A3123D506D}"/>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05D6-4A15-BE9B-A3A3123D506D}"/>
              </c:ext>
            </c:extLst>
          </c:dPt>
          <c:val>
            <c:numRef>
              <c:f>Sheet1!$A$1:$D$1</c:f>
              <c:numCache>
                <c:formatCode>General</c:formatCode>
                <c:ptCount val="4"/>
                <c:pt idx="0">
                  <c:v>20</c:v>
                </c:pt>
                <c:pt idx="1">
                  <c:v>14.000000000000002</c:v>
                </c:pt>
                <c:pt idx="2">
                  <c:v>17</c:v>
                </c:pt>
                <c:pt idx="3">
                  <c:v>15</c:v>
                </c:pt>
              </c:numCache>
            </c:numRef>
          </c:val>
          <c:smooth val="0"/>
          <c:extLst>
            <c:ext xmlns:c16="http://schemas.microsoft.com/office/drawing/2014/chart" uri="{C3380CC4-5D6E-409C-BE32-E72D297353CC}">
              <c16:uniqueId val="{00000004-05D6-4A15-BE9B-A3A3123D506D}"/>
            </c:ext>
          </c:extLst>
        </c:ser>
        <c:dLbls>
          <c:showLegendKey val="0"/>
          <c:showVal val="0"/>
          <c:showCatName val="0"/>
          <c:showSerName val="0"/>
          <c:showPercent val="0"/>
          <c:showBubbleSize val="0"/>
        </c:dLbls>
        <c:smooth val="0"/>
        <c:axId val="39506432"/>
        <c:axId val="1"/>
      </c:lineChart>
      <c:catAx>
        <c:axId val="3950643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39506432"/>
        <c:crosses val="min"/>
        <c:crossBetween val="midCat"/>
      </c:valAx>
    </c:plotArea>
    <c:plotVisOnly val="0"/>
    <c:dispBlanksAs val="gap"/>
    <c:showDLblsOverMax val="1"/>
  </c:chart>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8764-4D9D-8D67-D5B967BA04B2}"/>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8764-4D9D-8D67-D5B967BA04B2}"/>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8764-4D9D-8D67-D5B967BA04B2}"/>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8764-4D9D-8D67-D5B967BA04B2}"/>
              </c:ext>
            </c:extLst>
          </c:dPt>
          <c:val>
            <c:numRef>
              <c:f>Sheet1!$A$1:$D$1</c:f>
              <c:numCache>
                <c:formatCode>General</c:formatCode>
                <c:ptCount val="4"/>
                <c:pt idx="0">
                  <c:v>5</c:v>
                </c:pt>
                <c:pt idx="1">
                  <c:v>5</c:v>
                </c:pt>
                <c:pt idx="2">
                  <c:v>5</c:v>
                </c:pt>
                <c:pt idx="3">
                  <c:v>5</c:v>
                </c:pt>
              </c:numCache>
            </c:numRef>
          </c:val>
          <c:smooth val="0"/>
          <c:extLst>
            <c:ext xmlns:c16="http://schemas.microsoft.com/office/drawing/2014/chart" uri="{C3380CC4-5D6E-409C-BE32-E72D297353CC}">
              <c16:uniqueId val="{00000004-8764-4D9D-8D67-D5B967BA04B2}"/>
            </c:ext>
          </c:extLst>
        </c:ser>
        <c:dLbls>
          <c:showLegendKey val="0"/>
          <c:showVal val="0"/>
          <c:showCatName val="0"/>
          <c:showSerName val="0"/>
          <c:showPercent val="0"/>
          <c:showBubbleSize val="0"/>
        </c:dLbls>
        <c:smooth val="0"/>
        <c:axId val="25681808"/>
        <c:axId val="1"/>
      </c:lineChart>
      <c:catAx>
        <c:axId val="2568180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5681808"/>
        <c:crosses val="min"/>
        <c:crossBetween val="midCat"/>
      </c:valAx>
    </c:plotArea>
    <c:plotVisOnly val="0"/>
    <c:dispBlanksAs val="gap"/>
    <c:showDLblsOverMax val="1"/>
  </c:chart>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992A-4068-A4D5-5C12FC753F2E}"/>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992A-4068-A4D5-5C12FC753F2E}"/>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992A-4068-A4D5-5C12FC753F2E}"/>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992A-4068-A4D5-5C12FC753F2E}"/>
              </c:ext>
            </c:extLst>
          </c:dPt>
          <c:val>
            <c:numRef>
              <c:f>Sheet1!$A$1:$D$1</c:f>
              <c:numCache>
                <c:formatCode>General</c:formatCode>
                <c:ptCount val="4"/>
                <c:pt idx="0">
                  <c:v>5</c:v>
                </c:pt>
                <c:pt idx="1">
                  <c:v>2</c:v>
                </c:pt>
                <c:pt idx="2">
                  <c:v>2</c:v>
                </c:pt>
                <c:pt idx="3">
                  <c:v>3</c:v>
                </c:pt>
              </c:numCache>
            </c:numRef>
          </c:val>
          <c:smooth val="0"/>
          <c:extLst>
            <c:ext xmlns:c16="http://schemas.microsoft.com/office/drawing/2014/chart" uri="{C3380CC4-5D6E-409C-BE32-E72D297353CC}">
              <c16:uniqueId val="{00000004-992A-4068-A4D5-5C12FC753F2E}"/>
            </c:ext>
          </c:extLst>
        </c:ser>
        <c:dLbls>
          <c:showLegendKey val="0"/>
          <c:showVal val="0"/>
          <c:showCatName val="0"/>
          <c:showSerName val="0"/>
          <c:showPercent val="0"/>
          <c:showBubbleSize val="0"/>
        </c:dLbls>
        <c:smooth val="0"/>
        <c:axId val="25682768"/>
        <c:axId val="1"/>
      </c:lineChart>
      <c:catAx>
        <c:axId val="256827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5682768"/>
        <c:crosses val="min"/>
        <c:crossBetween val="midCat"/>
      </c:valAx>
    </c:plotArea>
    <c:plotVisOnly val="0"/>
    <c:dispBlanksAs val="gap"/>
    <c:showDLblsOverMax val="1"/>
  </c:chart>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2CEA-41F0-AA61-BAD8EA943A8B}"/>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2CEA-41F0-AA61-BAD8EA943A8B}"/>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2CEA-41F0-AA61-BAD8EA943A8B}"/>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2CEA-41F0-AA61-BAD8EA943A8B}"/>
              </c:ext>
            </c:extLst>
          </c:dPt>
          <c:val>
            <c:numRef>
              <c:f>Sheet1!$A$1:$D$1</c:f>
              <c:numCache>
                <c:formatCode>General</c:formatCode>
                <c:ptCount val="4"/>
                <c:pt idx="0">
                  <c:v>14.000000000000002</c:v>
                </c:pt>
                <c:pt idx="1">
                  <c:v>14.000000000000002</c:v>
                </c:pt>
                <c:pt idx="2">
                  <c:v>15</c:v>
                </c:pt>
                <c:pt idx="3">
                  <c:v>20</c:v>
                </c:pt>
              </c:numCache>
            </c:numRef>
          </c:val>
          <c:smooth val="0"/>
          <c:extLst>
            <c:ext xmlns:c16="http://schemas.microsoft.com/office/drawing/2014/chart" uri="{C3380CC4-5D6E-409C-BE32-E72D297353CC}">
              <c16:uniqueId val="{00000004-2CEA-41F0-AA61-BAD8EA943A8B}"/>
            </c:ext>
          </c:extLst>
        </c:ser>
        <c:dLbls>
          <c:showLegendKey val="0"/>
          <c:showVal val="0"/>
          <c:showCatName val="0"/>
          <c:showSerName val="0"/>
          <c:showPercent val="0"/>
          <c:showBubbleSize val="0"/>
        </c:dLbls>
        <c:smooth val="0"/>
        <c:axId val="39505472"/>
        <c:axId val="1"/>
      </c:lineChart>
      <c:catAx>
        <c:axId val="3950547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39505472"/>
        <c:crosses val="min"/>
        <c:crossBetween val="midCat"/>
      </c:valAx>
    </c:plotArea>
    <c:plotVisOnly val="0"/>
    <c:dispBlanksAs val="gap"/>
    <c:showDLblsOverMax val="1"/>
  </c:chart>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0573-48BA-A7DD-C5B256D02854}"/>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0573-48BA-A7DD-C5B256D02854}"/>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0573-48BA-A7DD-C5B256D02854}"/>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0573-48BA-A7DD-C5B256D02854}"/>
              </c:ext>
            </c:extLst>
          </c:dPt>
          <c:val>
            <c:numRef>
              <c:f>Sheet1!$A$1:$D$1</c:f>
              <c:numCache>
                <c:formatCode>General</c:formatCode>
                <c:ptCount val="4"/>
                <c:pt idx="0">
                  <c:v>15</c:v>
                </c:pt>
                <c:pt idx="1">
                  <c:v>14.000000000000002</c:v>
                </c:pt>
                <c:pt idx="2">
                  <c:v>12</c:v>
                </c:pt>
                <c:pt idx="3">
                  <c:v>19</c:v>
                </c:pt>
              </c:numCache>
            </c:numRef>
          </c:val>
          <c:smooth val="0"/>
          <c:extLst>
            <c:ext xmlns:c16="http://schemas.microsoft.com/office/drawing/2014/chart" uri="{C3380CC4-5D6E-409C-BE32-E72D297353CC}">
              <c16:uniqueId val="{00000004-0573-48BA-A7DD-C5B256D02854}"/>
            </c:ext>
          </c:extLst>
        </c:ser>
        <c:dLbls>
          <c:showLegendKey val="0"/>
          <c:showVal val="0"/>
          <c:showCatName val="0"/>
          <c:showSerName val="0"/>
          <c:showPercent val="0"/>
          <c:showBubbleSize val="0"/>
        </c:dLbls>
        <c:smooth val="0"/>
        <c:axId val="24531824"/>
        <c:axId val="1"/>
      </c:lineChart>
      <c:catAx>
        <c:axId val="2453182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531824"/>
        <c:crosses val="min"/>
        <c:crossBetween val="midCat"/>
      </c:valAx>
    </c:plotArea>
    <c:plotVisOnly val="0"/>
    <c:dispBlanksAs val="gap"/>
    <c:showDLblsOverMax val="1"/>
  </c:chart>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52DF-49E0-B3E5-E43B1DE51E92}"/>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52DF-49E0-B3E5-E43B1DE51E92}"/>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52DF-49E0-B3E5-E43B1DE51E92}"/>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52DF-49E0-B3E5-E43B1DE51E92}"/>
              </c:ext>
            </c:extLst>
          </c:dPt>
          <c:val>
            <c:numRef>
              <c:f>Sheet1!$A$1:$D$1</c:f>
              <c:numCache>
                <c:formatCode>General</c:formatCode>
                <c:ptCount val="4"/>
                <c:pt idx="0">
                  <c:v>31</c:v>
                </c:pt>
                <c:pt idx="1">
                  <c:v>38</c:v>
                </c:pt>
                <c:pt idx="2">
                  <c:v>40</c:v>
                </c:pt>
                <c:pt idx="3">
                  <c:v>31</c:v>
                </c:pt>
              </c:numCache>
            </c:numRef>
          </c:val>
          <c:smooth val="0"/>
          <c:extLst>
            <c:ext xmlns:c16="http://schemas.microsoft.com/office/drawing/2014/chart" uri="{C3380CC4-5D6E-409C-BE32-E72D297353CC}">
              <c16:uniqueId val="{00000004-52DF-49E0-B3E5-E43B1DE51E92}"/>
            </c:ext>
          </c:extLst>
        </c:ser>
        <c:dLbls>
          <c:showLegendKey val="0"/>
          <c:showVal val="0"/>
          <c:showCatName val="0"/>
          <c:showSerName val="0"/>
          <c:showPercent val="0"/>
          <c:showBubbleSize val="0"/>
        </c:dLbls>
        <c:smooth val="0"/>
        <c:axId val="24529904"/>
        <c:axId val="1"/>
      </c:lineChart>
      <c:catAx>
        <c:axId val="2452990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529904"/>
        <c:crosses val="min"/>
        <c:crossBetween val="midCat"/>
      </c:valAx>
    </c:plotArea>
    <c:plotVisOnly val="0"/>
    <c:dispBlanksAs val="gap"/>
    <c:showDLblsOverMax val="1"/>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14285714285712E-2"/>
          <c:y val="0.18840579710144928"/>
          <c:w val="0.9285714285714286"/>
          <c:h val="0.62318840579710144"/>
        </c:manualLayout>
      </c:layout>
      <c:barChart>
        <c:barDir val="bar"/>
        <c:grouping val="stacked"/>
        <c:varyColors val="0"/>
        <c:ser>
          <c:idx val="0"/>
          <c:order val="0"/>
          <c:spPr>
            <a:solidFill>
              <a:schemeClr val="accent6"/>
            </a:solidFill>
            <a:ln>
              <a:noFill/>
            </a:ln>
          </c:spPr>
          <c:invertIfNegative val="0"/>
          <c:val>
            <c:numRef>
              <c:f>Sheet1!$A$1</c:f>
              <c:numCache>
                <c:formatCode>General</c:formatCode>
                <c:ptCount val="1"/>
                <c:pt idx="0">
                  <c:v>100</c:v>
                </c:pt>
              </c:numCache>
            </c:numRef>
          </c:val>
          <c:extLst>
            <c:ext xmlns:c16="http://schemas.microsoft.com/office/drawing/2014/chart" uri="{C3380CC4-5D6E-409C-BE32-E72D297353CC}">
              <c16:uniqueId val="{00000000-7475-4C65-AD2A-EB5C22CB0707}"/>
            </c:ext>
          </c:extLst>
        </c:ser>
        <c:ser>
          <c:idx val="1"/>
          <c:order val="1"/>
          <c:spPr>
            <a:solidFill>
              <a:schemeClr val="accent4"/>
            </a:solidFill>
            <a:ln>
              <a:noFill/>
            </a:ln>
          </c:spPr>
          <c:invertIfNegative val="0"/>
          <c:val>
            <c:numRef>
              <c:f>Sheet1!$A$2</c:f>
              <c:numCache>
                <c:formatCode>General</c:formatCode>
                <c:ptCount val="1"/>
                <c:pt idx="0">
                  <c:v>0</c:v>
                </c:pt>
              </c:numCache>
            </c:numRef>
          </c:val>
          <c:extLst>
            <c:ext xmlns:c16="http://schemas.microsoft.com/office/drawing/2014/chart" uri="{C3380CC4-5D6E-409C-BE32-E72D297353CC}">
              <c16:uniqueId val="{00000001-7475-4C65-AD2A-EB5C22CB0707}"/>
            </c:ext>
          </c:extLst>
        </c:ser>
        <c:ser>
          <c:idx val="2"/>
          <c:order val="2"/>
          <c:spPr>
            <a:solidFill>
              <a:srgbClr val="C30C3E"/>
            </a:solidFill>
            <a:ln>
              <a:noFill/>
            </a:ln>
          </c:spPr>
          <c:invertIfNegative val="0"/>
          <c:val>
            <c:numRef>
              <c:f>Sheet1!$A$3</c:f>
              <c:numCache>
                <c:formatCode>General</c:formatCode>
                <c:ptCount val="1"/>
                <c:pt idx="0">
                  <c:v>0</c:v>
                </c:pt>
              </c:numCache>
            </c:numRef>
          </c:val>
          <c:extLst>
            <c:ext xmlns:c16="http://schemas.microsoft.com/office/drawing/2014/chart" uri="{C3380CC4-5D6E-409C-BE32-E72D297353CC}">
              <c16:uniqueId val="{00000002-7475-4C65-AD2A-EB5C22CB0707}"/>
            </c:ext>
          </c:extLst>
        </c:ser>
        <c:dLbls>
          <c:showLegendKey val="0"/>
          <c:showVal val="0"/>
          <c:showCatName val="0"/>
          <c:showSerName val="0"/>
          <c:showPercent val="0"/>
          <c:showBubbleSize val="0"/>
        </c:dLbls>
        <c:gapWidth val="0"/>
        <c:overlap val="100"/>
        <c:axId val="602975824"/>
        <c:axId val="1"/>
      </c:barChart>
      <c:catAx>
        <c:axId val="602975824"/>
        <c:scaling>
          <c:orientation val="maxMin"/>
        </c:scaling>
        <c:delete val="0"/>
        <c:axPos val="l"/>
        <c:majorGridlines>
          <c:spPr>
            <a:ln>
              <a:noFill/>
            </a:ln>
          </c:spPr>
        </c:majorGridlines>
        <c:majorTickMark val="none"/>
        <c:minorTickMark val="none"/>
        <c:tickLblPos val="none"/>
        <c:spPr>
          <a:ln w="317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t"/>
        <c:numFmt formatCode="General" sourceLinked="1"/>
        <c:majorTickMark val="out"/>
        <c:minorTickMark val="none"/>
        <c:tickLblPos val="nextTo"/>
        <c:crossAx val="602975824"/>
        <c:crosses val="min"/>
        <c:crossBetween val="between"/>
      </c:valAx>
    </c:plotArea>
    <c:plotVisOnly val="0"/>
    <c:dispBlanksAs val="gap"/>
    <c:showDLblsOverMax val="1"/>
  </c:chart>
  <c:externalData r:id="rId1">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4F88-4B13-B7AC-F23421F1E3F8}"/>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4F88-4B13-B7AC-F23421F1E3F8}"/>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4F88-4B13-B7AC-F23421F1E3F8}"/>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4F88-4B13-B7AC-F23421F1E3F8}"/>
              </c:ext>
            </c:extLst>
          </c:dPt>
          <c:val>
            <c:numRef>
              <c:f>Sheet1!$A$1:$D$1</c:f>
              <c:numCache>
                <c:formatCode>General</c:formatCode>
                <c:ptCount val="4"/>
                <c:pt idx="0">
                  <c:v>12</c:v>
                </c:pt>
                <c:pt idx="1">
                  <c:v>10</c:v>
                </c:pt>
                <c:pt idx="2">
                  <c:v>10</c:v>
                </c:pt>
                <c:pt idx="3">
                  <c:v>8</c:v>
                </c:pt>
              </c:numCache>
            </c:numRef>
          </c:val>
          <c:smooth val="0"/>
          <c:extLst>
            <c:ext xmlns:c16="http://schemas.microsoft.com/office/drawing/2014/chart" uri="{C3380CC4-5D6E-409C-BE32-E72D297353CC}">
              <c16:uniqueId val="{00000004-4F88-4B13-B7AC-F23421F1E3F8}"/>
            </c:ext>
          </c:extLst>
        </c:ser>
        <c:dLbls>
          <c:showLegendKey val="0"/>
          <c:showVal val="0"/>
          <c:showCatName val="0"/>
          <c:showSerName val="0"/>
          <c:showPercent val="0"/>
          <c:showBubbleSize val="0"/>
        </c:dLbls>
        <c:smooth val="0"/>
        <c:axId val="24889360"/>
        <c:axId val="1"/>
      </c:lineChart>
      <c:catAx>
        <c:axId val="248893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889360"/>
        <c:crosses val="min"/>
        <c:crossBetween val="midCat"/>
      </c:valAx>
    </c:plotArea>
    <c:plotVisOnly val="0"/>
    <c:dispBlanksAs val="gap"/>
    <c:showDLblsOverMax val="1"/>
  </c:chart>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5897-4BA0-B840-D006378CD41C}"/>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5897-4BA0-B840-D006378CD41C}"/>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5897-4BA0-B840-D006378CD41C}"/>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5897-4BA0-B840-D006378CD41C}"/>
              </c:ext>
            </c:extLst>
          </c:dPt>
          <c:val>
            <c:numRef>
              <c:f>Sheet1!$A$1:$D$1</c:f>
              <c:numCache>
                <c:formatCode>General</c:formatCode>
                <c:ptCount val="4"/>
                <c:pt idx="0">
                  <c:v>20</c:v>
                </c:pt>
                <c:pt idx="1">
                  <c:v>17</c:v>
                </c:pt>
                <c:pt idx="2">
                  <c:v>16</c:v>
                </c:pt>
                <c:pt idx="3">
                  <c:v>15</c:v>
                </c:pt>
              </c:numCache>
            </c:numRef>
          </c:val>
          <c:smooth val="0"/>
          <c:extLst>
            <c:ext xmlns:c16="http://schemas.microsoft.com/office/drawing/2014/chart" uri="{C3380CC4-5D6E-409C-BE32-E72D297353CC}">
              <c16:uniqueId val="{00000004-5897-4BA0-B840-D006378CD41C}"/>
            </c:ext>
          </c:extLst>
        </c:ser>
        <c:dLbls>
          <c:showLegendKey val="0"/>
          <c:showVal val="0"/>
          <c:showCatName val="0"/>
          <c:showSerName val="0"/>
          <c:showPercent val="0"/>
          <c:showBubbleSize val="0"/>
        </c:dLbls>
        <c:smooth val="0"/>
        <c:axId val="24902320"/>
        <c:axId val="1"/>
      </c:lineChart>
      <c:catAx>
        <c:axId val="249023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902320"/>
        <c:crosses val="min"/>
        <c:crossBetween val="midCat"/>
      </c:valAx>
    </c:plotArea>
    <c:plotVisOnly val="0"/>
    <c:dispBlanksAs val="gap"/>
    <c:showDLblsOverMax val="1"/>
  </c:chart>
  <c:externalData r:id="rId1">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284B-4DAA-AFCC-853EE38E979E}"/>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284B-4DAA-AFCC-853EE38E979E}"/>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284B-4DAA-AFCC-853EE38E979E}"/>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284B-4DAA-AFCC-853EE38E979E}"/>
              </c:ext>
            </c:extLst>
          </c:dPt>
          <c:val>
            <c:numRef>
              <c:f>Sheet1!$A$1:$D$1</c:f>
              <c:numCache>
                <c:formatCode>General</c:formatCode>
                <c:ptCount val="4"/>
                <c:pt idx="0">
                  <c:v>5</c:v>
                </c:pt>
                <c:pt idx="1">
                  <c:v>5</c:v>
                </c:pt>
                <c:pt idx="2">
                  <c:v>4</c:v>
                </c:pt>
                <c:pt idx="3">
                  <c:v>5</c:v>
                </c:pt>
              </c:numCache>
            </c:numRef>
          </c:val>
          <c:smooth val="0"/>
          <c:extLst>
            <c:ext xmlns:c16="http://schemas.microsoft.com/office/drawing/2014/chart" uri="{C3380CC4-5D6E-409C-BE32-E72D297353CC}">
              <c16:uniqueId val="{00000004-284B-4DAA-AFCC-853EE38E979E}"/>
            </c:ext>
          </c:extLst>
        </c:ser>
        <c:dLbls>
          <c:showLegendKey val="0"/>
          <c:showVal val="0"/>
          <c:showCatName val="0"/>
          <c:showSerName val="0"/>
          <c:showPercent val="0"/>
          <c:showBubbleSize val="0"/>
        </c:dLbls>
        <c:smooth val="0"/>
        <c:axId val="24893680"/>
        <c:axId val="1"/>
      </c:lineChart>
      <c:catAx>
        <c:axId val="248936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893680"/>
        <c:crosses val="min"/>
        <c:crossBetween val="midCat"/>
      </c:valAx>
    </c:plotArea>
    <c:plotVisOnly val="0"/>
    <c:dispBlanksAs val="gap"/>
    <c:showDLblsOverMax val="1"/>
  </c:chart>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5A41-458A-A3D1-75CFFBA692DC}"/>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5A41-458A-A3D1-75CFFBA692DC}"/>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5A41-458A-A3D1-75CFFBA692DC}"/>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5A41-458A-A3D1-75CFFBA692DC}"/>
              </c:ext>
            </c:extLst>
          </c:dPt>
          <c:val>
            <c:numRef>
              <c:f>Sheet1!$A$1:$D$1</c:f>
              <c:numCache>
                <c:formatCode>General</c:formatCode>
                <c:ptCount val="4"/>
                <c:pt idx="0">
                  <c:v>3</c:v>
                </c:pt>
                <c:pt idx="1">
                  <c:v>2</c:v>
                </c:pt>
                <c:pt idx="2">
                  <c:v>3</c:v>
                </c:pt>
                <c:pt idx="3">
                  <c:v>2</c:v>
                </c:pt>
              </c:numCache>
            </c:numRef>
          </c:val>
          <c:smooth val="0"/>
          <c:extLst>
            <c:ext xmlns:c16="http://schemas.microsoft.com/office/drawing/2014/chart" uri="{C3380CC4-5D6E-409C-BE32-E72D297353CC}">
              <c16:uniqueId val="{00000004-5A41-458A-A3D1-75CFFBA692DC}"/>
            </c:ext>
          </c:extLst>
        </c:ser>
        <c:dLbls>
          <c:showLegendKey val="0"/>
          <c:showVal val="0"/>
          <c:showCatName val="0"/>
          <c:showSerName val="0"/>
          <c:showPercent val="0"/>
          <c:showBubbleSize val="0"/>
        </c:dLbls>
        <c:smooth val="0"/>
        <c:axId val="24891280"/>
        <c:axId val="1"/>
      </c:lineChart>
      <c:catAx>
        <c:axId val="248912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891280"/>
        <c:crosses val="min"/>
        <c:crossBetween val="midCat"/>
      </c:valAx>
    </c:plotArea>
    <c:plotVisOnly val="0"/>
    <c:dispBlanksAs val="gap"/>
    <c:showDLblsOverMax val="1"/>
  </c:chart>
  <c:externalData r:id="rId1">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5FDE-4899-9195-908706228E19}"/>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5FDE-4899-9195-908706228E19}"/>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5FDE-4899-9195-908706228E19}"/>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5FDE-4899-9195-908706228E19}"/>
              </c:ext>
            </c:extLst>
          </c:dPt>
          <c:val>
            <c:numRef>
              <c:f>Sheet1!$A$1:$D$1</c:f>
              <c:numCache>
                <c:formatCode>General</c:formatCode>
                <c:ptCount val="4"/>
                <c:pt idx="0">
                  <c:v>14.000000000000002</c:v>
                </c:pt>
                <c:pt idx="1">
                  <c:v>10</c:v>
                </c:pt>
                <c:pt idx="2">
                  <c:v>7.0000000000000009</c:v>
                </c:pt>
                <c:pt idx="3">
                  <c:v>16</c:v>
                </c:pt>
              </c:numCache>
            </c:numRef>
          </c:val>
          <c:smooth val="0"/>
          <c:extLst>
            <c:ext xmlns:c16="http://schemas.microsoft.com/office/drawing/2014/chart" uri="{C3380CC4-5D6E-409C-BE32-E72D297353CC}">
              <c16:uniqueId val="{00000004-5FDE-4899-9195-908706228E19}"/>
            </c:ext>
          </c:extLst>
        </c:ser>
        <c:dLbls>
          <c:showLegendKey val="0"/>
          <c:showVal val="0"/>
          <c:showCatName val="0"/>
          <c:showSerName val="0"/>
          <c:showPercent val="0"/>
          <c:showBubbleSize val="0"/>
        </c:dLbls>
        <c:smooth val="0"/>
        <c:axId val="24899920"/>
        <c:axId val="1"/>
      </c:lineChart>
      <c:catAx>
        <c:axId val="248999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4899920"/>
        <c:crosses val="min"/>
        <c:crossBetween val="midCat"/>
      </c:valAx>
    </c:plotArea>
    <c:plotVisOnly val="0"/>
    <c:dispBlanksAs val="gap"/>
    <c:showDLblsOverMax val="1"/>
  </c:chart>
  <c:externalData r:id="rId1">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C5C3-424E-824A-1343AD63C064}"/>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C5C3-424E-824A-1343AD63C064}"/>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C5C3-424E-824A-1343AD63C064}"/>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C5C3-424E-824A-1343AD63C064}"/>
              </c:ext>
            </c:extLst>
          </c:dPt>
          <c:val>
            <c:numRef>
              <c:f>Sheet1!$A$1:$D$1</c:f>
              <c:numCache>
                <c:formatCode>General</c:formatCode>
                <c:ptCount val="4"/>
                <c:pt idx="0">
                  <c:v>14.000000000000002</c:v>
                </c:pt>
                <c:pt idx="1">
                  <c:v>10</c:v>
                </c:pt>
                <c:pt idx="2">
                  <c:v>7.0000000000000009</c:v>
                </c:pt>
                <c:pt idx="3">
                  <c:v>17</c:v>
                </c:pt>
              </c:numCache>
            </c:numRef>
          </c:val>
          <c:smooth val="0"/>
          <c:extLst>
            <c:ext xmlns:c16="http://schemas.microsoft.com/office/drawing/2014/chart" uri="{C3380CC4-5D6E-409C-BE32-E72D297353CC}">
              <c16:uniqueId val="{00000004-C5C3-424E-824A-1343AD63C064}"/>
            </c:ext>
          </c:extLst>
        </c:ser>
        <c:dLbls>
          <c:showLegendKey val="0"/>
          <c:showVal val="0"/>
          <c:showCatName val="0"/>
          <c:showSerName val="0"/>
          <c:showPercent val="0"/>
          <c:showBubbleSize val="0"/>
        </c:dLbls>
        <c:smooth val="0"/>
        <c:axId val="25680848"/>
        <c:axId val="1"/>
      </c:lineChart>
      <c:catAx>
        <c:axId val="2568084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5680848"/>
        <c:crosses val="min"/>
        <c:crossBetween val="midCat"/>
      </c:valAx>
    </c:plotArea>
    <c:plotVisOnly val="0"/>
    <c:dispBlanksAs val="gap"/>
    <c:showDLblsOverMax val="1"/>
  </c:chart>
  <c:externalData r:id="rId1">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3015-470D-9EA5-25F42E89FA4D}"/>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3015-470D-9EA5-25F42E89FA4D}"/>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3015-470D-9EA5-25F42E89FA4D}"/>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3015-470D-9EA5-25F42E89FA4D}"/>
              </c:ext>
            </c:extLst>
          </c:dPt>
          <c:val>
            <c:numRef>
              <c:f>Sheet1!$A$1:$D$1</c:f>
              <c:numCache>
                <c:formatCode>General</c:formatCode>
                <c:ptCount val="4"/>
                <c:pt idx="0">
                  <c:v>36</c:v>
                </c:pt>
                <c:pt idx="1">
                  <c:v>60</c:v>
                </c:pt>
                <c:pt idx="2">
                  <c:v>67</c:v>
                </c:pt>
                <c:pt idx="3">
                  <c:v>27.999999999999993</c:v>
                </c:pt>
              </c:numCache>
            </c:numRef>
          </c:val>
          <c:smooth val="0"/>
          <c:extLst>
            <c:ext xmlns:c16="http://schemas.microsoft.com/office/drawing/2014/chart" uri="{C3380CC4-5D6E-409C-BE32-E72D297353CC}">
              <c16:uniqueId val="{00000004-3015-470D-9EA5-25F42E89FA4D}"/>
            </c:ext>
          </c:extLst>
        </c:ser>
        <c:dLbls>
          <c:showLegendKey val="0"/>
          <c:showVal val="0"/>
          <c:showCatName val="0"/>
          <c:showSerName val="0"/>
          <c:showPercent val="0"/>
          <c:showBubbleSize val="0"/>
        </c:dLbls>
        <c:smooth val="0"/>
        <c:axId val="1490659984"/>
        <c:axId val="1"/>
      </c:lineChart>
      <c:catAx>
        <c:axId val="1490659984"/>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490659984"/>
        <c:crosses val="min"/>
        <c:crossBetween val="midCat"/>
      </c:valAx>
    </c:plotArea>
    <c:plotVisOnly val="0"/>
    <c:dispBlanksAs val="gap"/>
    <c:showDLblsOverMax val="1"/>
  </c:chart>
  <c:externalData r:id="rId1">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7257-40EC-81DF-932443F5380C}"/>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7257-40EC-81DF-932443F5380C}"/>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7257-40EC-81DF-932443F5380C}"/>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7257-40EC-81DF-932443F5380C}"/>
              </c:ext>
            </c:extLst>
          </c:dPt>
          <c:val>
            <c:numRef>
              <c:f>Sheet1!$A$1:$D$1</c:f>
              <c:numCache>
                <c:formatCode>General</c:formatCode>
                <c:ptCount val="4"/>
                <c:pt idx="0">
                  <c:v>16</c:v>
                </c:pt>
                <c:pt idx="1">
                  <c:v>8</c:v>
                </c:pt>
                <c:pt idx="2">
                  <c:v>9</c:v>
                </c:pt>
                <c:pt idx="3">
                  <c:v>20</c:v>
                </c:pt>
              </c:numCache>
            </c:numRef>
          </c:val>
          <c:smooth val="0"/>
          <c:extLst>
            <c:ext xmlns:c16="http://schemas.microsoft.com/office/drawing/2014/chart" uri="{C3380CC4-5D6E-409C-BE32-E72D297353CC}">
              <c16:uniqueId val="{00000004-7257-40EC-81DF-932443F5380C}"/>
            </c:ext>
          </c:extLst>
        </c:ser>
        <c:dLbls>
          <c:showLegendKey val="0"/>
          <c:showVal val="0"/>
          <c:showCatName val="0"/>
          <c:showSerName val="0"/>
          <c:showPercent val="0"/>
          <c:showBubbleSize val="0"/>
        </c:dLbls>
        <c:smooth val="0"/>
        <c:axId val="5368512"/>
        <c:axId val="1"/>
      </c:lineChart>
      <c:catAx>
        <c:axId val="536851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68512"/>
        <c:crosses val="min"/>
        <c:crossBetween val="midCat"/>
      </c:valAx>
    </c:plotArea>
    <c:plotVisOnly val="0"/>
    <c:dispBlanksAs val="gap"/>
    <c:showDLblsOverMax val="1"/>
  </c:chart>
  <c:externalData r:id="rId1">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4CFC-46CF-8D4E-A538CF958A3C}"/>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4CFC-46CF-8D4E-A538CF958A3C}"/>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4CFC-46CF-8D4E-A538CF958A3C}"/>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4CFC-46CF-8D4E-A538CF958A3C}"/>
              </c:ext>
            </c:extLst>
          </c:dPt>
          <c:val>
            <c:numRef>
              <c:f>Sheet1!$A$1:$D$1</c:f>
              <c:numCache>
                <c:formatCode>General</c:formatCode>
                <c:ptCount val="4"/>
                <c:pt idx="0">
                  <c:v>12</c:v>
                </c:pt>
                <c:pt idx="1">
                  <c:v>8</c:v>
                </c:pt>
                <c:pt idx="2">
                  <c:v>6</c:v>
                </c:pt>
                <c:pt idx="3">
                  <c:v>11</c:v>
                </c:pt>
              </c:numCache>
            </c:numRef>
          </c:val>
          <c:smooth val="0"/>
          <c:extLst>
            <c:ext xmlns:c16="http://schemas.microsoft.com/office/drawing/2014/chart" uri="{C3380CC4-5D6E-409C-BE32-E72D297353CC}">
              <c16:uniqueId val="{00000004-4CFC-46CF-8D4E-A538CF958A3C}"/>
            </c:ext>
          </c:extLst>
        </c:ser>
        <c:dLbls>
          <c:showLegendKey val="0"/>
          <c:showVal val="0"/>
          <c:showCatName val="0"/>
          <c:showSerName val="0"/>
          <c:showPercent val="0"/>
          <c:showBubbleSize val="0"/>
        </c:dLbls>
        <c:smooth val="0"/>
        <c:axId val="5375712"/>
        <c:axId val="1"/>
      </c:lineChart>
      <c:catAx>
        <c:axId val="537571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75712"/>
        <c:crosses val="min"/>
        <c:crossBetween val="midCat"/>
      </c:valAx>
    </c:plotArea>
    <c:plotVisOnly val="0"/>
    <c:dispBlanksAs val="gap"/>
    <c:showDLblsOverMax val="1"/>
  </c:chart>
  <c:externalData r:id="rId1">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B0B5-43FB-AEA3-C8023BBF0069}"/>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B0B5-43FB-AEA3-C8023BBF0069}"/>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B0B5-43FB-AEA3-C8023BBF0069}"/>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B0B5-43FB-AEA3-C8023BBF0069}"/>
              </c:ext>
            </c:extLst>
          </c:dPt>
          <c:val>
            <c:numRef>
              <c:f>Sheet1!$A$1:$D$1</c:f>
              <c:numCache>
                <c:formatCode>General</c:formatCode>
                <c:ptCount val="4"/>
                <c:pt idx="0">
                  <c:v>4</c:v>
                </c:pt>
                <c:pt idx="1">
                  <c:v>2</c:v>
                </c:pt>
                <c:pt idx="2">
                  <c:v>2</c:v>
                </c:pt>
                <c:pt idx="3">
                  <c:v>4</c:v>
                </c:pt>
              </c:numCache>
            </c:numRef>
          </c:val>
          <c:smooth val="0"/>
          <c:extLst>
            <c:ext xmlns:c16="http://schemas.microsoft.com/office/drawing/2014/chart" uri="{C3380CC4-5D6E-409C-BE32-E72D297353CC}">
              <c16:uniqueId val="{00000004-B0B5-43FB-AEA3-C8023BBF0069}"/>
            </c:ext>
          </c:extLst>
        </c:ser>
        <c:dLbls>
          <c:showLegendKey val="0"/>
          <c:showVal val="0"/>
          <c:showCatName val="0"/>
          <c:showSerName val="0"/>
          <c:showPercent val="0"/>
          <c:showBubbleSize val="0"/>
        </c:dLbls>
        <c:smooth val="0"/>
        <c:axId val="5363232"/>
        <c:axId val="1"/>
      </c:lineChart>
      <c:catAx>
        <c:axId val="536323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63232"/>
        <c:crosses val="min"/>
        <c:crossBetween val="midCat"/>
      </c:valAx>
    </c:plotArea>
    <c:plotVisOnly val="0"/>
    <c:dispBlanksAs val="gap"/>
    <c:showDLblsOverMax val="1"/>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14285714285712E-2"/>
          <c:y val="0.18840579710144928"/>
          <c:w val="0.9285714285714286"/>
          <c:h val="0.62318840579710144"/>
        </c:manualLayout>
      </c:layout>
      <c:barChart>
        <c:barDir val="bar"/>
        <c:grouping val="stacked"/>
        <c:varyColors val="0"/>
        <c:ser>
          <c:idx val="0"/>
          <c:order val="0"/>
          <c:spPr>
            <a:solidFill>
              <a:schemeClr val="accent6"/>
            </a:solidFill>
            <a:ln>
              <a:noFill/>
            </a:ln>
          </c:spPr>
          <c:invertIfNegative val="0"/>
          <c:val>
            <c:numRef>
              <c:f>Sheet1!$A$1</c:f>
              <c:numCache>
                <c:formatCode>General</c:formatCode>
                <c:ptCount val="1"/>
                <c:pt idx="0">
                  <c:v>0</c:v>
                </c:pt>
              </c:numCache>
            </c:numRef>
          </c:val>
          <c:extLst>
            <c:ext xmlns:c16="http://schemas.microsoft.com/office/drawing/2014/chart" uri="{C3380CC4-5D6E-409C-BE32-E72D297353CC}">
              <c16:uniqueId val="{00000000-68F4-4CEF-8AA6-D79C4570AFD3}"/>
            </c:ext>
          </c:extLst>
        </c:ser>
        <c:ser>
          <c:idx val="1"/>
          <c:order val="1"/>
          <c:spPr>
            <a:solidFill>
              <a:schemeClr val="accent4"/>
            </a:solidFill>
            <a:ln>
              <a:noFill/>
            </a:ln>
          </c:spPr>
          <c:invertIfNegative val="0"/>
          <c:val>
            <c:numRef>
              <c:f>Sheet1!$A$2</c:f>
              <c:numCache>
                <c:formatCode>General</c:formatCode>
                <c:ptCount val="1"/>
                <c:pt idx="0">
                  <c:v>100</c:v>
                </c:pt>
              </c:numCache>
            </c:numRef>
          </c:val>
          <c:extLst>
            <c:ext xmlns:c16="http://schemas.microsoft.com/office/drawing/2014/chart" uri="{C3380CC4-5D6E-409C-BE32-E72D297353CC}">
              <c16:uniqueId val="{00000001-68F4-4CEF-8AA6-D79C4570AFD3}"/>
            </c:ext>
          </c:extLst>
        </c:ser>
        <c:ser>
          <c:idx val="2"/>
          <c:order val="2"/>
          <c:spPr>
            <a:solidFill>
              <a:srgbClr val="C30C3E"/>
            </a:solidFill>
            <a:ln>
              <a:noFill/>
            </a:ln>
          </c:spPr>
          <c:invertIfNegative val="0"/>
          <c:val>
            <c:numRef>
              <c:f>Sheet1!$A$3</c:f>
              <c:numCache>
                <c:formatCode>General</c:formatCode>
                <c:ptCount val="1"/>
                <c:pt idx="0">
                  <c:v>0</c:v>
                </c:pt>
              </c:numCache>
            </c:numRef>
          </c:val>
          <c:extLst>
            <c:ext xmlns:c16="http://schemas.microsoft.com/office/drawing/2014/chart" uri="{C3380CC4-5D6E-409C-BE32-E72D297353CC}">
              <c16:uniqueId val="{00000002-68F4-4CEF-8AA6-D79C4570AFD3}"/>
            </c:ext>
          </c:extLst>
        </c:ser>
        <c:dLbls>
          <c:showLegendKey val="0"/>
          <c:showVal val="0"/>
          <c:showCatName val="0"/>
          <c:showSerName val="0"/>
          <c:showPercent val="0"/>
          <c:showBubbleSize val="0"/>
        </c:dLbls>
        <c:gapWidth val="0"/>
        <c:overlap val="100"/>
        <c:axId val="602978704"/>
        <c:axId val="1"/>
      </c:barChart>
      <c:catAx>
        <c:axId val="602978704"/>
        <c:scaling>
          <c:orientation val="maxMin"/>
        </c:scaling>
        <c:delete val="0"/>
        <c:axPos val="l"/>
        <c:majorGridlines>
          <c:spPr>
            <a:ln>
              <a:noFill/>
            </a:ln>
          </c:spPr>
        </c:majorGridlines>
        <c:majorTickMark val="none"/>
        <c:minorTickMark val="none"/>
        <c:tickLblPos val="none"/>
        <c:spPr>
          <a:ln w="317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t"/>
        <c:numFmt formatCode="General" sourceLinked="1"/>
        <c:majorTickMark val="out"/>
        <c:minorTickMark val="none"/>
        <c:tickLblPos val="nextTo"/>
        <c:crossAx val="602978704"/>
        <c:crosses val="min"/>
        <c:crossBetween val="between"/>
      </c:valAx>
    </c:plotArea>
    <c:plotVisOnly val="0"/>
    <c:dispBlanksAs val="gap"/>
    <c:showDLblsOverMax val="1"/>
  </c:chart>
  <c:externalData r:id="rId1">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5384615384615385"/>
          <c:w val="0.87559808612440193"/>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730D-4016-89A2-F6CD13E0C017}"/>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730D-4016-89A2-F6CD13E0C017}"/>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730D-4016-89A2-F6CD13E0C017}"/>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730D-4016-89A2-F6CD13E0C017}"/>
              </c:ext>
            </c:extLst>
          </c:dPt>
          <c:val>
            <c:numRef>
              <c:f>Sheet1!$A$1:$D$1</c:f>
              <c:numCache>
                <c:formatCode>General</c:formatCode>
                <c:ptCount val="4"/>
                <c:pt idx="0">
                  <c:v>4</c:v>
                </c:pt>
                <c:pt idx="1">
                  <c:v>2</c:v>
                </c:pt>
                <c:pt idx="2">
                  <c:v>2</c:v>
                </c:pt>
                <c:pt idx="3">
                  <c:v>4</c:v>
                </c:pt>
              </c:numCache>
            </c:numRef>
          </c:val>
          <c:smooth val="0"/>
          <c:extLst>
            <c:ext xmlns:c16="http://schemas.microsoft.com/office/drawing/2014/chart" uri="{C3380CC4-5D6E-409C-BE32-E72D297353CC}">
              <c16:uniqueId val="{00000004-730D-4016-89A2-F6CD13E0C017}"/>
            </c:ext>
          </c:extLst>
        </c:ser>
        <c:dLbls>
          <c:showLegendKey val="0"/>
          <c:showVal val="0"/>
          <c:showCatName val="0"/>
          <c:showSerName val="0"/>
          <c:showPercent val="0"/>
          <c:showBubbleSize val="0"/>
        </c:dLbls>
        <c:smooth val="0"/>
        <c:axId val="5370432"/>
        <c:axId val="1"/>
      </c:lineChart>
      <c:catAx>
        <c:axId val="537043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70432"/>
        <c:crosses val="min"/>
        <c:crossBetween val="midCat"/>
      </c:valAx>
    </c:plotArea>
    <c:plotVisOnly val="0"/>
    <c:dispBlanksAs val="gap"/>
    <c:showDLblsOverMax val="1"/>
  </c:chart>
  <c:externalData r:id="rId1">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8AC0-4248-B043-E4CFCC1F0869}"/>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8AC0-4248-B043-E4CFCC1F0869}"/>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8AC0-4248-B043-E4CFCC1F0869}"/>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8AC0-4248-B043-E4CFCC1F0869}"/>
              </c:ext>
            </c:extLst>
          </c:dPt>
          <c:val>
            <c:numRef>
              <c:f>Sheet1!$A$1:$D$1</c:f>
              <c:numCache>
                <c:formatCode>General</c:formatCode>
                <c:ptCount val="4"/>
                <c:pt idx="0">
                  <c:v>3</c:v>
                </c:pt>
                <c:pt idx="1">
                  <c:v>79</c:v>
                </c:pt>
                <c:pt idx="2">
                  <c:v>50</c:v>
                </c:pt>
                <c:pt idx="3">
                  <c:v>28.000000000000004</c:v>
                </c:pt>
              </c:numCache>
            </c:numRef>
          </c:val>
          <c:smooth val="0"/>
          <c:extLst>
            <c:ext xmlns:c16="http://schemas.microsoft.com/office/drawing/2014/chart" uri="{C3380CC4-5D6E-409C-BE32-E72D297353CC}">
              <c16:uniqueId val="{00000004-8AC0-4248-B043-E4CFCC1F0869}"/>
            </c:ext>
          </c:extLst>
        </c:ser>
        <c:dLbls>
          <c:showLegendKey val="0"/>
          <c:showVal val="0"/>
          <c:showCatName val="0"/>
          <c:showSerName val="0"/>
          <c:showPercent val="0"/>
          <c:showBubbleSize val="0"/>
        </c:dLbls>
        <c:smooth val="0"/>
        <c:axId val="20916816"/>
        <c:axId val="1"/>
      </c:lineChart>
      <c:catAx>
        <c:axId val="2091681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0916816"/>
        <c:crosses val="min"/>
        <c:crossBetween val="midCat"/>
      </c:valAx>
    </c:plotArea>
    <c:plotVisOnly val="0"/>
    <c:dispBlanksAs val="gap"/>
    <c:showDLblsOverMax val="1"/>
  </c:chart>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747A-4612-ABF4-00773F97D6B2}"/>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747A-4612-ABF4-00773F97D6B2}"/>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747A-4612-ABF4-00773F97D6B2}"/>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747A-4612-ABF4-00773F97D6B2}"/>
              </c:ext>
            </c:extLst>
          </c:dPt>
          <c:val>
            <c:numRef>
              <c:f>Sheet1!$A$1:$D$1</c:f>
              <c:numCache>
                <c:formatCode>General</c:formatCode>
                <c:ptCount val="4"/>
                <c:pt idx="0">
                  <c:v>4</c:v>
                </c:pt>
                <c:pt idx="1">
                  <c:v>2</c:v>
                </c:pt>
                <c:pt idx="2">
                  <c:v>11</c:v>
                </c:pt>
                <c:pt idx="3">
                  <c:v>5</c:v>
                </c:pt>
              </c:numCache>
            </c:numRef>
          </c:val>
          <c:smooth val="0"/>
          <c:extLst>
            <c:ext xmlns:c16="http://schemas.microsoft.com/office/drawing/2014/chart" uri="{C3380CC4-5D6E-409C-BE32-E72D297353CC}">
              <c16:uniqueId val="{00000004-747A-4612-ABF4-00773F97D6B2}"/>
            </c:ext>
          </c:extLst>
        </c:ser>
        <c:dLbls>
          <c:showLegendKey val="0"/>
          <c:showVal val="0"/>
          <c:showCatName val="0"/>
          <c:showSerName val="0"/>
          <c:showPercent val="0"/>
          <c:showBubbleSize val="0"/>
        </c:dLbls>
        <c:smooth val="0"/>
        <c:axId val="20919216"/>
        <c:axId val="1"/>
      </c:lineChart>
      <c:catAx>
        <c:axId val="2091921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0919216"/>
        <c:crosses val="min"/>
        <c:crossBetween val="midCat"/>
      </c:valAx>
    </c:plotArea>
    <c:plotVisOnly val="0"/>
    <c:dispBlanksAs val="gap"/>
    <c:showDLblsOverMax val="1"/>
  </c:chart>
  <c:externalData r:id="rId1">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24DD-475C-B0A0-73BB9AF1AEE4}"/>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24DD-475C-B0A0-73BB9AF1AEE4}"/>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24DD-475C-B0A0-73BB9AF1AEE4}"/>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24DD-475C-B0A0-73BB9AF1AEE4}"/>
              </c:ext>
            </c:extLst>
          </c:dPt>
          <c:val>
            <c:numRef>
              <c:f>Sheet1!$A$1:$D$1</c:f>
              <c:numCache>
                <c:formatCode>General</c:formatCode>
                <c:ptCount val="4"/>
                <c:pt idx="0">
                  <c:v>12</c:v>
                </c:pt>
                <c:pt idx="1">
                  <c:v>11</c:v>
                </c:pt>
                <c:pt idx="2">
                  <c:v>23</c:v>
                </c:pt>
                <c:pt idx="3">
                  <c:v>51</c:v>
                </c:pt>
              </c:numCache>
            </c:numRef>
          </c:val>
          <c:smooth val="0"/>
          <c:extLst>
            <c:ext xmlns:c16="http://schemas.microsoft.com/office/drawing/2014/chart" uri="{C3380CC4-5D6E-409C-BE32-E72D297353CC}">
              <c16:uniqueId val="{00000004-24DD-475C-B0A0-73BB9AF1AEE4}"/>
            </c:ext>
          </c:extLst>
        </c:ser>
        <c:dLbls>
          <c:showLegendKey val="0"/>
          <c:showVal val="0"/>
          <c:showCatName val="0"/>
          <c:showSerName val="0"/>
          <c:showPercent val="0"/>
          <c:showBubbleSize val="0"/>
        </c:dLbls>
        <c:smooth val="0"/>
        <c:axId val="20926416"/>
        <c:axId val="1"/>
      </c:lineChart>
      <c:catAx>
        <c:axId val="2092641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0926416"/>
        <c:crosses val="min"/>
        <c:crossBetween val="midCat"/>
      </c:valAx>
    </c:plotArea>
    <c:plotVisOnly val="0"/>
    <c:dispBlanksAs val="gap"/>
    <c:showDLblsOverMax val="1"/>
  </c:chart>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FAAE-4CF2-8BAC-BF71626EC5DA}"/>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FAAE-4CF2-8BAC-BF71626EC5DA}"/>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FAAE-4CF2-8BAC-BF71626EC5DA}"/>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FAAE-4CF2-8BAC-BF71626EC5DA}"/>
              </c:ext>
            </c:extLst>
          </c:dPt>
          <c:val>
            <c:numRef>
              <c:f>Sheet1!$A$1:$D$1</c:f>
              <c:numCache>
                <c:formatCode>General</c:formatCode>
                <c:ptCount val="4"/>
                <c:pt idx="0">
                  <c:v>64</c:v>
                </c:pt>
                <c:pt idx="1">
                  <c:v>2</c:v>
                </c:pt>
                <c:pt idx="2">
                  <c:v>11</c:v>
                </c:pt>
                <c:pt idx="3">
                  <c:v>5</c:v>
                </c:pt>
              </c:numCache>
            </c:numRef>
          </c:val>
          <c:smooth val="0"/>
          <c:extLst>
            <c:ext xmlns:c16="http://schemas.microsoft.com/office/drawing/2014/chart" uri="{C3380CC4-5D6E-409C-BE32-E72D297353CC}">
              <c16:uniqueId val="{00000004-FAAE-4CF2-8BAC-BF71626EC5DA}"/>
            </c:ext>
          </c:extLst>
        </c:ser>
        <c:dLbls>
          <c:showLegendKey val="0"/>
          <c:showVal val="0"/>
          <c:showCatName val="0"/>
          <c:showSerName val="0"/>
          <c:showPercent val="0"/>
          <c:showBubbleSize val="0"/>
        </c:dLbls>
        <c:smooth val="0"/>
        <c:axId val="20914896"/>
        <c:axId val="1"/>
      </c:lineChart>
      <c:catAx>
        <c:axId val="2091489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0914896"/>
        <c:crosses val="min"/>
        <c:crossBetween val="midCat"/>
      </c:valAx>
    </c:plotArea>
    <c:plotVisOnly val="0"/>
    <c:dispBlanksAs val="gap"/>
    <c:showDLblsOverMax val="1"/>
  </c:chart>
  <c:externalData r:id="rId1">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3568-4A1D-AF5D-785F6272A9F3}"/>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3568-4A1D-AF5D-785F6272A9F3}"/>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3568-4A1D-AF5D-785F6272A9F3}"/>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3568-4A1D-AF5D-785F6272A9F3}"/>
              </c:ext>
            </c:extLst>
          </c:dPt>
          <c:val>
            <c:numRef>
              <c:f>Sheet1!$A$1:$D$1</c:f>
              <c:numCache>
                <c:formatCode>General</c:formatCode>
                <c:ptCount val="4"/>
                <c:pt idx="0">
                  <c:v>3</c:v>
                </c:pt>
                <c:pt idx="1">
                  <c:v>6</c:v>
                </c:pt>
                <c:pt idx="2">
                  <c:v>3</c:v>
                </c:pt>
                <c:pt idx="3">
                  <c:v>9</c:v>
                </c:pt>
              </c:numCache>
            </c:numRef>
          </c:val>
          <c:smooth val="0"/>
          <c:extLst>
            <c:ext xmlns:c16="http://schemas.microsoft.com/office/drawing/2014/chart" uri="{C3380CC4-5D6E-409C-BE32-E72D297353CC}">
              <c16:uniqueId val="{00000004-3568-4A1D-AF5D-785F6272A9F3}"/>
            </c:ext>
          </c:extLst>
        </c:ser>
        <c:dLbls>
          <c:showLegendKey val="0"/>
          <c:showVal val="0"/>
          <c:showCatName val="0"/>
          <c:showSerName val="0"/>
          <c:showPercent val="0"/>
          <c:showBubbleSize val="0"/>
        </c:dLbls>
        <c:smooth val="0"/>
        <c:axId val="20914416"/>
        <c:axId val="1"/>
      </c:lineChart>
      <c:catAx>
        <c:axId val="2091441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20914416"/>
        <c:crosses val="min"/>
        <c:crossBetween val="midCat"/>
      </c:valAx>
    </c:plotArea>
    <c:plotVisOnly val="0"/>
    <c:dispBlanksAs val="gap"/>
    <c:showDLblsOverMax val="1"/>
  </c:chart>
  <c:externalData r:id="rId1">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A5AE-496D-BC35-C64040F0C76E}"/>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A5AE-496D-BC35-C64040F0C76E}"/>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A5AE-496D-BC35-C64040F0C76E}"/>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A5AE-496D-BC35-C64040F0C76E}"/>
              </c:ext>
            </c:extLst>
          </c:dPt>
          <c:val>
            <c:numRef>
              <c:f>Sheet1!$A$1:$D$1</c:f>
              <c:numCache>
                <c:formatCode>General</c:formatCode>
                <c:ptCount val="4"/>
                <c:pt idx="0">
                  <c:v>1</c:v>
                </c:pt>
                <c:pt idx="1">
                  <c:v>0</c:v>
                </c:pt>
                <c:pt idx="2">
                  <c:v>1</c:v>
                </c:pt>
                <c:pt idx="3">
                  <c:v>1</c:v>
                </c:pt>
              </c:numCache>
            </c:numRef>
          </c:val>
          <c:smooth val="0"/>
          <c:extLst>
            <c:ext xmlns:c16="http://schemas.microsoft.com/office/drawing/2014/chart" uri="{C3380CC4-5D6E-409C-BE32-E72D297353CC}">
              <c16:uniqueId val="{00000004-A5AE-496D-BC35-C64040F0C76E}"/>
            </c:ext>
          </c:extLst>
        </c:ser>
        <c:dLbls>
          <c:showLegendKey val="0"/>
          <c:showVal val="0"/>
          <c:showCatName val="0"/>
          <c:showSerName val="0"/>
          <c:showPercent val="0"/>
          <c:showBubbleSize val="0"/>
        </c:dLbls>
        <c:smooth val="0"/>
        <c:axId val="5374752"/>
        <c:axId val="1"/>
      </c:lineChart>
      <c:catAx>
        <c:axId val="537475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74752"/>
        <c:crosses val="min"/>
        <c:crossBetween val="midCat"/>
      </c:valAx>
    </c:plotArea>
    <c:plotVisOnly val="0"/>
    <c:dispBlanksAs val="gap"/>
    <c:showDLblsOverMax val="1"/>
  </c:chart>
  <c:externalData r:id="rId1">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3646408839779"/>
          <c:w val="0.87559808612440193"/>
          <c:h val="0.71270718232044195"/>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A717-46F8-ACCB-DA734BE76BBC}"/>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A717-46F8-ACCB-DA734BE76BBC}"/>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A717-46F8-ACCB-DA734BE76BBC}"/>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A717-46F8-ACCB-DA734BE76BBC}"/>
              </c:ext>
            </c:extLst>
          </c:dPt>
          <c:val>
            <c:numRef>
              <c:f>Sheet1!$A$1:$D$1</c:f>
              <c:numCache>
                <c:formatCode>General</c:formatCode>
                <c:ptCount val="4"/>
                <c:pt idx="0">
                  <c:v>13</c:v>
                </c:pt>
                <c:pt idx="1">
                  <c:v>0</c:v>
                </c:pt>
                <c:pt idx="2">
                  <c:v>1</c:v>
                </c:pt>
                <c:pt idx="3">
                  <c:v>1</c:v>
                </c:pt>
              </c:numCache>
            </c:numRef>
          </c:val>
          <c:smooth val="0"/>
          <c:extLst>
            <c:ext xmlns:c16="http://schemas.microsoft.com/office/drawing/2014/chart" uri="{C3380CC4-5D6E-409C-BE32-E72D297353CC}">
              <c16:uniqueId val="{00000004-A717-46F8-ACCB-DA734BE76BBC}"/>
            </c:ext>
          </c:extLst>
        </c:ser>
        <c:dLbls>
          <c:showLegendKey val="0"/>
          <c:showVal val="0"/>
          <c:showCatName val="0"/>
          <c:showSerName val="0"/>
          <c:showPercent val="0"/>
          <c:showBubbleSize val="0"/>
        </c:dLbls>
        <c:smooth val="0"/>
        <c:axId val="53456288"/>
        <c:axId val="1"/>
      </c:lineChart>
      <c:catAx>
        <c:axId val="5345628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456288"/>
        <c:crosses val="min"/>
        <c:crossBetween val="midCat"/>
      </c:valAx>
    </c:plotArea>
    <c:plotVisOnly val="0"/>
    <c:dispBlanksAs val="gap"/>
    <c:showDLblsOverMax val="1"/>
  </c:chart>
  <c:externalData r:id="rId1">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7833-4261-8C69-FC6022258096}"/>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7833-4261-8C69-FC6022258096}"/>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7833-4261-8C69-FC6022258096}"/>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7833-4261-8C69-FC6022258096}"/>
              </c:ext>
            </c:extLst>
          </c:dPt>
          <c:val>
            <c:numRef>
              <c:f>Sheet1!$A$1:$D$1</c:f>
              <c:numCache>
                <c:formatCode>General</c:formatCode>
                <c:ptCount val="4"/>
                <c:pt idx="0">
                  <c:v>16</c:v>
                </c:pt>
                <c:pt idx="1">
                  <c:v>16</c:v>
                </c:pt>
                <c:pt idx="2">
                  <c:v>13</c:v>
                </c:pt>
                <c:pt idx="3">
                  <c:v>15</c:v>
                </c:pt>
              </c:numCache>
            </c:numRef>
          </c:val>
          <c:smooth val="0"/>
          <c:extLst>
            <c:ext xmlns:c16="http://schemas.microsoft.com/office/drawing/2014/chart" uri="{C3380CC4-5D6E-409C-BE32-E72D297353CC}">
              <c16:uniqueId val="{00000004-7833-4261-8C69-FC6022258096}"/>
            </c:ext>
          </c:extLst>
        </c:ser>
        <c:dLbls>
          <c:showLegendKey val="0"/>
          <c:showVal val="0"/>
          <c:showCatName val="0"/>
          <c:showSerName val="0"/>
          <c:showPercent val="0"/>
          <c:showBubbleSize val="0"/>
        </c:dLbls>
        <c:smooth val="0"/>
        <c:axId val="53457728"/>
        <c:axId val="1"/>
      </c:lineChart>
      <c:catAx>
        <c:axId val="5345772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457728"/>
        <c:crosses val="min"/>
        <c:crossBetween val="midCat"/>
      </c:valAx>
    </c:plotArea>
    <c:plotVisOnly val="0"/>
    <c:dispBlanksAs val="gap"/>
    <c:showDLblsOverMax val="1"/>
  </c:chart>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B449-4600-B06B-D8E2DDE9DCED}"/>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B449-4600-B06B-D8E2DDE9DCED}"/>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B449-4600-B06B-D8E2DDE9DCED}"/>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B449-4600-B06B-D8E2DDE9DCED}"/>
              </c:ext>
            </c:extLst>
          </c:dPt>
          <c:val>
            <c:numRef>
              <c:f>Sheet1!$A$1:$D$1</c:f>
              <c:numCache>
                <c:formatCode>General</c:formatCode>
                <c:ptCount val="4"/>
                <c:pt idx="0">
                  <c:v>9</c:v>
                </c:pt>
                <c:pt idx="1">
                  <c:v>17</c:v>
                </c:pt>
                <c:pt idx="2">
                  <c:v>22</c:v>
                </c:pt>
                <c:pt idx="3">
                  <c:v>19</c:v>
                </c:pt>
              </c:numCache>
            </c:numRef>
          </c:val>
          <c:smooth val="0"/>
          <c:extLst>
            <c:ext xmlns:c16="http://schemas.microsoft.com/office/drawing/2014/chart" uri="{C3380CC4-5D6E-409C-BE32-E72D297353CC}">
              <c16:uniqueId val="{00000004-B449-4600-B06B-D8E2DDE9DCED}"/>
            </c:ext>
          </c:extLst>
        </c:ser>
        <c:dLbls>
          <c:showLegendKey val="0"/>
          <c:showVal val="0"/>
          <c:showCatName val="0"/>
          <c:showSerName val="0"/>
          <c:showPercent val="0"/>
          <c:showBubbleSize val="0"/>
        </c:dLbls>
        <c:smooth val="0"/>
        <c:axId val="53463488"/>
        <c:axId val="1"/>
      </c:lineChart>
      <c:catAx>
        <c:axId val="5346348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463488"/>
        <c:crosses val="min"/>
        <c:crossBetween val="midCat"/>
      </c:valAx>
    </c:plotArea>
    <c:plotVisOnly val="0"/>
    <c:dispBlanksAs val="gap"/>
    <c:showDLblsOverMax val="1"/>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714285714285712E-2"/>
          <c:y val="0.18772563176895307"/>
          <c:w val="0.9285714285714286"/>
          <c:h val="0.62454873646209386"/>
        </c:manualLayout>
      </c:layout>
      <c:barChart>
        <c:barDir val="bar"/>
        <c:grouping val="stacked"/>
        <c:varyColors val="0"/>
        <c:ser>
          <c:idx val="0"/>
          <c:order val="0"/>
          <c:spPr>
            <a:solidFill>
              <a:schemeClr val="accent6"/>
            </a:solidFill>
            <a:ln>
              <a:noFill/>
            </a:ln>
          </c:spPr>
          <c:invertIfNegative val="0"/>
          <c:val>
            <c:numRef>
              <c:f>Sheet1!$A$1</c:f>
              <c:numCache>
                <c:formatCode>General</c:formatCode>
                <c:ptCount val="1"/>
                <c:pt idx="0">
                  <c:v>50</c:v>
                </c:pt>
              </c:numCache>
            </c:numRef>
          </c:val>
          <c:extLst>
            <c:ext xmlns:c16="http://schemas.microsoft.com/office/drawing/2014/chart" uri="{C3380CC4-5D6E-409C-BE32-E72D297353CC}">
              <c16:uniqueId val="{00000000-A1AD-42E3-AEB6-83BEDB0FBCF8}"/>
            </c:ext>
          </c:extLst>
        </c:ser>
        <c:ser>
          <c:idx val="1"/>
          <c:order val="1"/>
          <c:spPr>
            <a:solidFill>
              <a:schemeClr val="accent4"/>
            </a:solidFill>
            <a:ln>
              <a:noFill/>
            </a:ln>
          </c:spPr>
          <c:invertIfNegative val="0"/>
          <c:val>
            <c:numRef>
              <c:f>Sheet1!$A$2</c:f>
              <c:numCache>
                <c:formatCode>General</c:formatCode>
                <c:ptCount val="1"/>
                <c:pt idx="0">
                  <c:v>0</c:v>
                </c:pt>
              </c:numCache>
            </c:numRef>
          </c:val>
          <c:extLst>
            <c:ext xmlns:c16="http://schemas.microsoft.com/office/drawing/2014/chart" uri="{C3380CC4-5D6E-409C-BE32-E72D297353CC}">
              <c16:uniqueId val="{00000001-A1AD-42E3-AEB6-83BEDB0FBCF8}"/>
            </c:ext>
          </c:extLst>
        </c:ser>
        <c:ser>
          <c:idx val="2"/>
          <c:order val="2"/>
          <c:spPr>
            <a:solidFill>
              <a:srgbClr val="C30C3E"/>
            </a:solidFill>
            <a:ln>
              <a:noFill/>
            </a:ln>
          </c:spPr>
          <c:invertIfNegative val="0"/>
          <c:val>
            <c:numRef>
              <c:f>Sheet1!$A$3</c:f>
              <c:numCache>
                <c:formatCode>General</c:formatCode>
                <c:ptCount val="1"/>
                <c:pt idx="0">
                  <c:v>50</c:v>
                </c:pt>
              </c:numCache>
            </c:numRef>
          </c:val>
          <c:extLst>
            <c:ext xmlns:c16="http://schemas.microsoft.com/office/drawing/2014/chart" uri="{C3380CC4-5D6E-409C-BE32-E72D297353CC}">
              <c16:uniqueId val="{00000002-A1AD-42E3-AEB6-83BEDB0FBCF8}"/>
            </c:ext>
          </c:extLst>
        </c:ser>
        <c:dLbls>
          <c:showLegendKey val="0"/>
          <c:showVal val="0"/>
          <c:showCatName val="0"/>
          <c:showSerName val="0"/>
          <c:showPercent val="0"/>
          <c:showBubbleSize val="0"/>
        </c:dLbls>
        <c:gapWidth val="0"/>
        <c:overlap val="100"/>
        <c:axId val="602964304"/>
        <c:axId val="1"/>
      </c:barChart>
      <c:catAx>
        <c:axId val="602964304"/>
        <c:scaling>
          <c:orientation val="maxMin"/>
        </c:scaling>
        <c:delete val="0"/>
        <c:axPos val="l"/>
        <c:majorGridlines>
          <c:spPr>
            <a:ln>
              <a:noFill/>
            </a:ln>
          </c:spPr>
        </c:majorGridlines>
        <c:majorTickMark val="none"/>
        <c:minorTickMark val="none"/>
        <c:tickLblPos val="none"/>
        <c:spPr>
          <a:ln w="317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t"/>
        <c:numFmt formatCode="General" sourceLinked="1"/>
        <c:majorTickMark val="out"/>
        <c:minorTickMark val="none"/>
        <c:tickLblPos val="nextTo"/>
        <c:crossAx val="602964304"/>
        <c:crosses val="min"/>
        <c:crossBetween val="between"/>
      </c:valAx>
    </c:plotArea>
    <c:plotVisOnly val="0"/>
    <c:dispBlanksAs val="gap"/>
    <c:showDLblsOverMax val="1"/>
  </c:chart>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6D05-469F-8F0E-D44E8BB3331B}"/>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6D05-469F-8F0E-D44E8BB3331B}"/>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6D05-469F-8F0E-D44E8BB3331B}"/>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6D05-469F-8F0E-D44E8BB3331B}"/>
              </c:ext>
            </c:extLst>
          </c:dPt>
          <c:val>
            <c:numRef>
              <c:f>Sheet1!$A$1:$D$1</c:f>
              <c:numCache>
                <c:formatCode>General</c:formatCode>
                <c:ptCount val="4"/>
                <c:pt idx="0">
                  <c:v>49</c:v>
                </c:pt>
                <c:pt idx="1">
                  <c:v>35</c:v>
                </c:pt>
                <c:pt idx="2">
                  <c:v>28.999999999999996</c:v>
                </c:pt>
                <c:pt idx="3">
                  <c:v>39</c:v>
                </c:pt>
              </c:numCache>
            </c:numRef>
          </c:val>
          <c:smooth val="0"/>
          <c:extLst>
            <c:ext xmlns:c16="http://schemas.microsoft.com/office/drawing/2014/chart" uri="{C3380CC4-5D6E-409C-BE32-E72D297353CC}">
              <c16:uniqueId val="{00000004-6D05-469F-8F0E-D44E8BB3331B}"/>
            </c:ext>
          </c:extLst>
        </c:ser>
        <c:dLbls>
          <c:showLegendKey val="0"/>
          <c:showVal val="0"/>
          <c:showCatName val="0"/>
          <c:showSerName val="0"/>
          <c:showPercent val="0"/>
          <c:showBubbleSize val="0"/>
        </c:dLbls>
        <c:smooth val="0"/>
        <c:axId val="53454368"/>
        <c:axId val="1"/>
      </c:lineChart>
      <c:catAx>
        <c:axId val="5345436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454368"/>
        <c:crosses val="min"/>
        <c:crossBetween val="midCat"/>
      </c:valAx>
    </c:plotArea>
    <c:plotVisOnly val="0"/>
    <c:dispBlanksAs val="gap"/>
    <c:showDLblsOverMax val="1"/>
  </c:chart>
  <c:externalData r:id="rId1">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1A1E-4EB6-8A69-4A3F984D5A1D}"/>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1A1E-4EB6-8A69-4A3F984D5A1D}"/>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1A1E-4EB6-8A69-4A3F984D5A1D}"/>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1A1E-4EB6-8A69-4A3F984D5A1D}"/>
              </c:ext>
            </c:extLst>
          </c:dPt>
          <c:val>
            <c:numRef>
              <c:f>Sheet1!$A$1:$D$1</c:f>
              <c:numCache>
                <c:formatCode>General</c:formatCode>
                <c:ptCount val="4"/>
                <c:pt idx="0">
                  <c:v>5</c:v>
                </c:pt>
                <c:pt idx="1">
                  <c:v>10</c:v>
                </c:pt>
                <c:pt idx="2">
                  <c:v>13</c:v>
                </c:pt>
                <c:pt idx="3">
                  <c:v>10</c:v>
                </c:pt>
              </c:numCache>
            </c:numRef>
          </c:val>
          <c:smooth val="0"/>
          <c:extLst>
            <c:ext xmlns:c16="http://schemas.microsoft.com/office/drawing/2014/chart" uri="{C3380CC4-5D6E-409C-BE32-E72D297353CC}">
              <c16:uniqueId val="{00000004-1A1E-4EB6-8A69-4A3F984D5A1D}"/>
            </c:ext>
          </c:extLst>
        </c:ser>
        <c:dLbls>
          <c:showLegendKey val="0"/>
          <c:showVal val="0"/>
          <c:showCatName val="0"/>
          <c:showSerName val="0"/>
          <c:showPercent val="0"/>
          <c:showBubbleSize val="0"/>
        </c:dLbls>
        <c:smooth val="0"/>
        <c:axId val="53465888"/>
        <c:axId val="1"/>
      </c:lineChart>
      <c:catAx>
        <c:axId val="5346588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53465888"/>
        <c:crosses val="min"/>
        <c:crossBetween val="midCat"/>
      </c:valAx>
    </c:plotArea>
    <c:plotVisOnly val="0"/>
    <c:dispBlanksAs val="gap"/>
    <c:showDLblsOverMax val="1"/>
  </c:chart>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84CA-402D-966D-31B86C63E5E4}"/>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84CA-402D-966D-31B86C63E5E4}"/>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84CA-402D-966D-31B86C63E5E4}"/>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84CA-402D-966D-31B86C63E5E4}"/>
              </c:ext>
            </c:extLst>
          </c:dPt>
          <c:val>
            <c:numRef>
              <c:f>Sheet1!$A$1:$D$1</c:f>
              <c:numCache>
                <c:formatCode>General</c:formatCode>
                <c:ptCount val="4"/>
                <c:pt idx="0">
                  <c:v>14.000000000000002</c:v>
                </c:pt>
                <c:pt idx="1">
                  <c:v>15</c:v>
                </c:pt>
                <c:pt idx="2">
                  <c:v>17</c:v>
                </c:pt>
                <c:pt idx="3">
                  <c:v>12</c:v>
                </c:pt>
              </c:numCache>
            </c:numRef>
          </c:val>
          <c:smooth val="0"/>
          <c:extLst>
            <c:ext xmlns:c16="http://schemas.microsoft.com/office/drawing/2014/chart" uri="{C3380CC4-5D6E-409C-BE32-E72D297353CC}">
              <c16:uniqueId val="{00000004-84CA-402D-966D-31B86C63E5E4}"/>
            </c:ext>
          </c:extLst>
        </c:ser>
        <c:dLbls>
          <c:showLegendKey val="0"/>
          <c:showVal val="0"/>
          <c:showCatName val="0"/>
          <c:showSerName val="0"/>
          <c:showPercent val="0"/>
          <c:showBubbleSize val="0"/>
        </c:dLbls>
        <c:smooth val="0"/>
        <c:axId val="49838160"/>
        <c:axId val="1"/>
      </c:lineChart>
      <c:catAx>
        <c:axId val="498381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49838160"/>
        <c:crosses val="min"/>
        <c:crossBetween val="midCat"/>
      </c:valAx>
    </c:plotArea>
    <c:plotVisOnly val="0"/>
    <c:dispBlanksAs val="gap"/>
    <c:showDLblsOverMax val="1"/>
  </c:chart>
  <c:externalData r:id="rId1">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814814814814814"/>
          <c:w val="0.87559808612440193"/>
          <c:h val="0.70370370370370372"/>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635F-44DE-9BE8-FF123E8A2104}"/>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635F-44DE-9BE8-FF123E8A2104}"/>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635F-44DE-9BE8-FF123E8A2104}"/>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635F-44DE-9BE8-FF123E8A2104}"/>
              </c:ext>
            </c:extLst>
          </c:dPt>
          <c:val>
            <c:numRef>
              <c:f>Sheet1!$A$1:$D$1</c:f>
              <c:numCache>
                <c:formatCode>General</c:formatCode>
                <c:ptCount val="4"/>
                <c:pt idx="0">
                  <c:v>4</c:v>
                </c:pt>
                <c:pt idx="1">
                  <c:v>4</c:v>
                </c:pt>
                <c:pt idx="2">
                  <c:v>4</c:v>
                </c:pt>
                <c:pt idx="3">
                  <c:v>3</c:v>
                </c:pt>
              </c:numCache>
            </c:numRef>
          </c:val>
          <c:smooth val="0"/>
          <c:extLst>
            <c:ext xmlns:c16="http://schemas.microsoft.com/office/drawing/2014/chart" uri="{C3380CC4-5D6E-409C-BE32-E72D297353CC}">
              <c16:uniqueId val="{00000004-635F-44DE-9BE8-FF123E8A2104}"/>
            </c:ext>
          </c:extLst>
        </c:ser>
        <c:dLbls>
          <c:showLegendKey val="0"/>
          <c:showVal val="0"/>
          <c:showCatName val="0"/>
          <c:showSerName val="0"/>
          <c:showPercent val="0"/>
          <c:showBubbleSize val="0"/>
        </c:dLbls>
        <c:smooth val="0"/>
        <c:axId val="49847280"/>
        <c:axId val="1"/>
      </c:lineChart>
      <c:catAx>
        <c:axId val="498472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49847280"/>
        <c:crosses val="min"/>
        <c:crossBetween val="midCat"/>
      </c:valAx>
    </c:plotArea>
    <c:plotVisOnly val="0"/>
    <c:dispBlanksAs val="gap"/>
    <c:showDLblsOverMax val="1"/>
  </c:chart>
  <c:externalData r:id="rId1">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43646408839779"/>
          <c:w val="0.87559808612440193"/>
          <c:h val="0.71270718232044195"/>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4EE1-451A-97C5-1951A313FEFF}"/>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4EE1-451A-97C5-1951A313FEFF}"/>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4EE1-451A-97C5-1951A313FEFF}"/>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4EE1-451A-97C5-1951A313FEFF}"/>
              </c:ext>
            </c:extLst>
          </c:dPt>
          <c:val>
            <c:numRef>
              <c:f>Sheet1!$A$1:$D$1</c:f>
              <c:numCache>
                <c:formatCode>General</c:formatCode>
                <c:ptCount val="4"/>
                <c:pt idx="0">
                  <c:v>3</c:v>
                </c:pt>
                <c:pt idx="1">
                  <c:v>3</c:v>
                </c:pt>
                <c:pt idx="2">
                  <c:v>2</c:v>
                </c:pt>
                <c:pt idx="3">
                  <c:v>2</c:v>
                </c:pt>
              </c:numCache>
            </c:numRef>
          </c:val>
          <c:smooth val="0"/>
          <c:extLst>
            <c:ext xmlns:c16="http://schemas.microsoft.com/office/drawing/2014/chart" uri="{C3380CC4-5D6E-409C-BE32-E72D297353CC}">
              <c16:uniqueId val="{00000004-4EE1-451A-97C5-1951A313FEFF}"/>
            </c:ext>
          </c:extLst>
        </c:ser>
        <c:dLbls>
          <c:showLegendKey val="0"/>
          <c:showVal val="0"/>
          <c:showCatName val="0"/>
          <c:showSerName val="0"/>
          <c:showPercent val="0"/>
          <c:showBubbleSize val="0"/>
        </c:dLbls>
        <c:smooth val="0"/>
        <c:axId val="49841520"/>
        <c:axId val="1"/>
      </c:lineChart>
      <c:catAx>
        <c:axId val="498415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49841520"/>
        <c:crosses val="min"/>
        <c:crossBetween val="midCat"/>
      </c:valAx>
    </c:plotArea>
    <c:plotVisOnly val="0"/>
    <c:dispBlanksAs val="gap"/>
    <c:showDLblsOverMax val="1"/>
  </c:chart>
  <c:externalData r:id="rId1">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D8C-44DB-BCD9-1328DAABBE74}"/>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D8C-44DB-BCD9-1328DAABBE74}"/>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D8C-44DB-BCD9-1328DAABBE74}"/>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D8C-44DB-BCD9-1328DAABBE74}"/>
              </c:ext>
            </c:extLst>
          </c:dPt>
          <c:val>
            <c:numRef>
              <c:f>Sheet1!$A$1:$D$1</c:f>
              <c:numCache>
                <c:formatCode>General</c:formatCode>
                <c:ptCount val="4"/>
                <c:pt idx="0">
                  <c:v>37</c:v>
                </c:pt>
                <c:pt idx="1">
                  <c:v>5</c:v>
                </c:pt>
                <c:pt idx="2">
                  <c:v>17</c:v>
                </c:pt>
                <c:pt idx="3">
                  <c:v>25</c:v>
                </c:pt>
              </c:numCache>
            </c:numRef>
          </c:val>
          <c:smooth val="0"/>
          <c:extLst>
            <c:ext xmlns:c16="http://schemas.microsoft.com/office/drawing/2014/chart" uri="{C3380CC4-5D6E-409C-BE32-E72D297353CC}">
              <c16:uniqueId val="{00000004-AD8C-44DB-BCD9-1328DAABBE74}"/>
            </c:ext>
          </c:extLst>
        </c:ser>
        <c:dLbls>
          <c:showLegendKey val="0"/>
          <c:showVal val="0"/>
          <c:showCatName val="0"/>
          <c:showSerName val="0"/>
          <c:showPercent val="0"/>
          <c:showBubbleSize val="0"/>
        </c:dLbls>
        <c:smooth val="0"/>
        <c:axId val="1894365536"/>
        <c:axId val="1"/>
      </c:lineChart>
      <c:catAx>
        <c:axId val="1894365536"/>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894365536"/>
        <c:crosses val="min"/>
        <c:crossBetween val="midCat"/>
      </c:valAx>
    </c:plotArea>
    <c:plotVisOnly val="0"/>
    <c:dispBlanksAs val="gap"/>
    <c:showDLblsOverMax val="1"/>
  </c:chart>
  <c:externalData r:id="rId1">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6BE8-4F0B-92C2-048AD10DA3A6}"/>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6BE8-4F0B-92C2-048AD10DA3A6}"/>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6BE8-4F0B-92C2-048AD10DA3A6}"/>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6BE8-4F0B-92C2-048AD10DA3A6}"/>
              </c:ext>
            </c:extLst>
          </c:dPt>
          <c:val>
            <c:numRef>
              <c:f>Sheet1!$A$1:$D$1</c:f>
              <c:numCache>
                <c:formatCode>General</c:formatCode>
                <c:ptCount val="4"/>
                <c:pt idx="0">
                  <c:v>33</c:v>
                </c:pt>
                <c:pt idx="1">
                  <c:v>38</c:v>
                </c:pt>
                <c:pt idx="2">
                  <c:v>31</c:v>
                </c:pt>
                <c:pt idx="3">
                  <c:v>30</c:v>
                </c:pt>
              </c:numCache>
            </c:numRef>
          </c:val>
          <c:smooth val="0"/>
          <c:extLst>
            <c:ext xmlns:c16="http://schemas.microsoft.com/office/drawing/2014/chart" uri="{C3380CC4-5D6E-409C-BE32-E72D297353CC}">
              <c16:uniqueId val="{00000004-6BE8-4F0B-92C2-048AD10DA3A6}"/>
            </c:ext>
          </c:extLst>
        </c:ser>
        <c:dLbls>
          <c:showLegendKey val="0"/>
          <c:showVal val="0"/>
          <c:showCatName val="0"/>
          <c:showSerName val="0"/>
          <c:showPercent val="0"/>
          <c:showBubbleSize val="0"/>
        </c:dLbls>
        <c:smooth val="0"/>
        <c:axId val="611507408"/>
        <c:axId val="1"/>
      </c:lineChart>
      <c:catAx>
        <c:axId val="611507408"/>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5"/>
        </c:scaling>
        <c:delete val="1"/>
        <c:axPos val="l"/>
        <c:numFmt formatCode="General" sourceLinked="1"/>
        <c:majorTickMark val="out"/>
        <c:minorTickMark val="none"/>
        <c:tickLblPos val="nextTo"/>
        <c:crossAx val="611507408"/>
        <c:crosses val="min"/>
        <c:crossBetween val="midCat"/>
      </c:valAx>
    </c:plotArea>
    <c:plotVisOnly val="0"/>
    <c:dispBlanksAs val="gap"/>
    <c:showDLblsOverMax val="1"/>
  </c:chart>
  <c:externalData r:id="rId1">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13AD-43E7-9AA2-94A54C046575}"/>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13AD-43E7-9AA2-94A54C046575}"/>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13AD-43E7-9AA2-94A54C046575}"/>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13AD-43E7-9AA2-94A54C046575}"/>
              </c:ext>
            </c:extLst>
          </c:dPt>
          <c:val>
            <c:numRef>
              <c:f>Sheet1!$A$1:$D$1</c:f>
              <c:numCache>
                <c:formatCode>General</c:formatCode>
                <c:ptCount val="4"/>
                <c:pt idx="0">
                  <c:v>20</c:v>
                </c:pt>
                <c:pt idx="1">
                  <c:v>18</c:v>
                </c:pt>
                <c:pt idx="2">
                  <c:v>18</c:v>
                </c:pt>
                <c:pt idx="3">
                  <c:v>15</c:v>
                </c:pt>
              </c:numCache>
            </c:numRef>
          </c:val>
          <c:smooth val="0"/>
          <c:extLst>
            <c:ext xmlns:c16="http://schemas.microsoft.com/office/drawing/2014/chart" uri="{C3380CC4-5D6E-409C-BE32-E72D297353CC}">
              <c16:uniqueId val="{00000004-13AD-43E7-9AA2-94A54C046575}"/>
            </c:ext>
          </c:extLst>
        </c:ser>
        <c:dLbls>
          <c:showLegendKey val="0"/>
          <c:showVal val="0"/>
          <c:showCatName val="0"/>
          <c:showSerName val="0"/>
          <c:showPercent val="0"/>
          <c:showBubbleSize val="0"/>
        </c:dLbls>
        <c:smooth val="0"/>
        <c:axId val="621484672"/>
        <c:axId val="1"/>
      </c:lineChart>
      <c:catAx>
        <c:axId val="62148467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21484672"/>
        <c:crosses val="min"/>
        <c:crossBetween val="midCat"/>
      </c:valAx>
    </c:plotArea>
    <c:plotVisOnly val="0"/>
    <c:dispBlanksAs val="gap"/>
    <c:showDLblsOverMax val="1"/>
  </c:chart>
  <c:externalData r:id="rId1">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CFFA-4A32-8E38-62CA07C36693}"/>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CFFA-4A32-8E38-62CA07C36693}"/>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CFFA-4A32-8E38-62CA07C36693}"/>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CFFA-4A32-8E38-62CA07C36693}"/>
              </c:ext>
            </c:extLst>
          </c:dPt>
          <c:val>
            <c:numRef>
              <c:f>Sheet1!$A$1:$D$1</c:f>
              <c:numCache>
                <c:formatCode>General</c:formatCode>
                <c:ptCount val="4"/>
                <c:pt idx="0">
                  <c:v>5</c:v>
                </c:pt>
                <c:pt idx="1">
                  <c:v>39</c:v>
                </c:pt>
                <c:pt idx="2">
                  <c:v>18</c:v>
                </c:pt>
                <c:pt idx="3">
                  <c:v>25</c:v>
                </c:pt>
              </c:numCache>
            </c:numRef>
          </c:val>
          <c:smooth val="0"/>
          <c:extLst>
            <c:ext xmlns:c16="http://schemas.microsoft.com/office/drawing/2014/chart" uri="{C3380CC4-5D6E-409C-BE32-E72D297353CC}">
              <c16:uniqueId val="{00000004-CFFA-4A32-8E38-62CA07C36693}"/>
            </c:ext>
          </c:extLst>
        </c:ser>
        <c:dLbls>
          <c:showLegendKey val="0"/>
          <c:showVal val="0"/>
          <c:showCatName val="0"/>
          <c:showSerName val="0"/>
          <c:showPercent val="0"/>
          <c:showBubbleSize val="0"/>
        </c:dLbls>
        <c:smooth val="0"/>
        <c:axId val="637803920"/>
        <c:axId val="1"/>
      </c:lineChart>
      <c:catAx>
        <c:axId val="6378039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03920"/>
        <c:crosses val="min"/>
        <c:crossBetween val="midCat"/>
      </c:valAx>
    </c:plotArea>
    <c:plotVisOnly val="0"/>
    <c:dispBlanksAs val="gap"/>
    <c:showDLblsOverMax val="1"/>
  </c:chart>
  <c:externalData r:id="rId1">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4375-469B-A90A-0996C3F560BF}"/>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4375-469B-A90A-0996C3F560BF}"/>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4375-469B-A90A-0996C3F560BF}"/>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4375-469B-A90A-0996C3F560BF}"/>
              </c:ext>
            </c:extLst>
          </c:dPt>
          <c:val>
            <c:numRef>
              <c:f>Sheet1!$A$1:$D$1</c:f>
              <c:numCache>
                <c:formatCode>General</c:formatCode>
                <c:ptCount val="4"/>
                <c:pt idx="0">
                  <c:v>37</c:v>
                </c:pt>
                <c:pt idx="1">
                  <c:v>23</c:v>
                </c:pt>
                <c:pt idx="2">
                  <c:v>38</c:v>
                </c:pt>
                <c:pt idx="3">
                  <c:v>27</c:v>
                </c:pt>
              </c:numCache>
            </c:numRef>
          </c:val>
          <c:smooth val="0"/>
          <c:extLst>
            <c:ext xmlns:c16="http://schemas.microsoft.com/office/drawing/2014/chart" uri="{C3380CC4-5D6E-409C-BE32-E72D297353CC}">
              <c16:uniqueId val="{00000004-4375-469B-A90A-0996C3F560BF}"/>
            </c:ext>
          </c:extLst>
        </c:ser>
        <c:dLbls>
          <c:showLegendKey val="0"/>
          <c:showVal val="0"/>
          <c:showCatName val="0"/>
          <c:showSerName val="0"/>
          <c:showPercent val="0"/>
          <c:showBubbleSize val="0"/>
        </c:dLbls>
        <c:smooth val="0"/>
        <c:axId val="637800080"/>
        <c:axId val="1"/>
      </c:lineChart>
      <c:catAx>
        <c:axId val="6378000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00080"/>
        <c:crosses val="min"/>
        <c:crossBetween val="midCat"/>
      </c:valAx>
    </c:plotArea>
    <c:plotVisOnly val="0"/>
    <c:dispBlanksAs val="gap"/>
    <c:showDLblsOverMax val="1"/>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093023255813953E-2"/>
          <c:y val="5.5793991416309016E-2"/>
          <c:w val="0.97581395348837208"/>
          <c:h val="0.88841201716738194"/>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38C-4018-84F9-51A595ABB143}"/>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38C-4018-84F9-51A595ABB143}"/>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38C-4018-84F9-51A595ABB143}"/>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38C-4018-84F9-51A595ABB143}"/>
              </c:ext>
            </c:extLst>
          </c:dPt>
          <c:dPt>
            <c:idx val="4"/>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4-A38C-4018-84F9-51A595ABB143}"/>
              </c:ext>
            </c:extLst>
          </c:dPt>
          <c:dPt>
            <c:idx val="5"/>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5-A38C-4018-84F9-51A595ABB143}"/>
              </c:ext>
            </c:extLst>
          </c:dPt>
          <c:val>
            <c:numRef>
              <c:f>Sheet1!$A$1:$F$1</c:f>
              <c:numCache>
                <c:formatCode>General</c:formatCode>
                <c:ptCount val="6"/>
                <c:pt idx="0">
                  <c:v>28.000000000000004</c:v>
                </c:pt>
                <c:pt idx="1">
                  <c:v>11</c:v>
                </c:pt>
                <c:pt idx="2">
                  <c:v>9</c:v>
                </c:pt>
                <c:pt idx="3">
                  <c:v>53</c:v>
                </c:pt>
                <c:pt idx="4">
                  <c:v>28.000000000000004</c:v>
                </c:pt>
                <c:pt idx="5">
                  <c:v>23</c:v>
                </c:pt>
              </c:numCache>
            </c:numRef>
          </c:val>
          <c:smooth val="0"/>
          <c:extLst>
            <c:ext xmlns:c16="http://schemas.microsoft.com/office/drawing/2014/chart" uri="{C3380CC4-5D6E-409C-BE32-E72D297353CC}">
              <c16:uniqueId val="{00000006-A38C-4018-84F9-51A595ABB143}"/>
            </c:ext>
          </c:extLst>
        </c:ser>
        <c:dLbls>
          <c:showLegendKey val="0"/>
          <c:showVal val="0"/>
          <c:showCatName val="0"/>
          <c:showSerName val="0"/>
          <c:showPercent val="0"/>
          <c:showBubbleSize val="0"/>
        </c:dLbls>
        <c:smooth val="0"/>
        <c:axId val="97689232"/>
        <c:axId val="1"/>
      </c:lineChart>
      <c:catAx>
        <c:axId val="9768923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3"/>
          <c:min val="9"/>
        </c:scaling>
        <c:delete val="1"/>
        <c:axPos val="l"/>
        <c:numFmt formatCode="General" sourceLinked="1"/>
        <c:majorTickMark val="out"/>
        <c:minorTickMark val="none"/>
        <c:tickLblPos val="nextTo"/>
        <c:crossAx val="97689232"/>
        <c:crosses val="min"/>
        <c:crossBetween val="midCat"/>
      </c:valAx>
    </c:plotArea>
    <c:plotVisOnly val="0"/>
    <c:dispBlanksAs val="gap"/>
    <c:showDLblsOverMax val="1"/>
  </c:chart>
  <c:externalData r:id="rId1">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C1C3-4F99-AC5D-DE49FFC22EF0}"/>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C1C3-4F99-AC5D-DE49FFC22EF0}"/>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C1C3-4F99-AC5D-DE49FFC22EF0}"/>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C1C3-4F99-AC5D-DE49FFC22EF0}"/>
              </c:ext>
            </c:extLst>
          </c:dPt>
          <c:val>
            <c:numRef>
              <c:f>Sheet1!$A$1:$D$1</c:f>
              <c:numCache>
                <c:formatCode>General</c:formatCode>
                <c:ptCount val="4"/>
                <c:pt idx="0">
                  <c:v>38</c:v>
                </c:pt>
                <c:pt idx="1">
                  <c:v>40</c:v>
                </c:pt>
                <c:pt idx="2">
                  <c:v>37</c:v>
                </c:pt>
                <c:pt idx="3">
                  <c:v>35</c:v>
                </c:pt>
              </c:numCache>
            </c:numRef>
          </c:val>
          <c:smooth val="0"/>
          <c:extLst>
            <c:ext xmlns:c16="http://schemas.microsoft.com/office/drawing/2014/chart" uri="{C3380CC4-5D6E-409C-BE32-E72D297353CC}">
              <c16:uniqueId val="{00000004-C1C3-4F99-AC5D-DE49FFC22EF0}"/>
            </c:ext>
          </c:extLst>
        </c:ser>
        <c:dLbls>
          <c:showLegendKey val="0"/>
          <c:showVal val="0"/>
          <c:showCatName val="0"/>
          <c:showSerName val="0"/>
          <c:showPercent val="0"/>
          <c:showBubbleSize val="0"/>
        </c:dLbls>
        <c:smooth val="0"/>
        <c:axId val="637805360"/>
        <c:axId val="1"/>
      </c:lineChart>
      <c:catAx>
        <c:axId val="6378053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05360"/>
        <c:crosses val="min"/>
        <c:crossBetween val="midCat"/>
      </c:valAx>
    </c:plotArea>
    <c:plotVisOnly val="0"/>
    <c:dispBlanksAs val="gap"/>
    <c:showDLblsOverMax val="1"/>
  </c:chart>
  <c:externalData r:id="rId1">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B5A2-49F0-9370-96CBAE2E14DD}"/>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B5A2-49F0-9370-96CBAE2E14DD}"/>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B5A2-49F0-9370-96CBAE2E14DD}"/>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B5A2-49F0-9370-96CBAE2E14DD}"/>
              </c:ext>
            </c:extLst>
          </c:dPt>
          <c:val>
            <c:numRef>
              <c:f>Sheet1!$A$1:$D$1</c:f>
              <c:numCache>
                <c:formatCode>General</c:formatCode>
                <c:ptCount val="4"/>
                <c:pt idx="0">
                  <c:v>9</c:v>
                </c:pt>
                <c:pt idx="1">
                  <c:v>26</c:v>
                </c:pt>
                <c:pt idx="2">
                  <c:v>26</c:v>
                </c:pt>
                <c:pt idx="3">
                  <c:v>33</c:v>
                </c:pt>
              </c:numCache>
            </c:numRef>
          </c:val>
          <c:smooth val="0"/>
          <c:extLst>
            <c:ext xmlns:c16="http://schemas.microsoft.com/office/drawing/2014/chart" uri="{C3380CC4-5D6E-409C-BE32-E72D297353CC}">
              <c16:uniqueId val="{00000004-B5A2-49F0-9370-96CBAE2E14DD}"/>
            </c:ext>
          </c:extLst>
        </c:ser>
        <c:dLbls>
          <c:showLegendKey val="0"/>
          <c:showVal val="0"/>
          <c:showCatName val="0"/>
          <c:showSerName val="0"/>
          <c:showPercent val="0"/>
          <c:showBubbleSize val="0"/>
        </c:dLbls>
        <c:smooth val="0"/>
        <c:axId val="637810640"/>
        <c:axId val="1"/>
      </c:lineChart>
      <c:catAx>
        <c:axId val="6378106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10640"/>
        <c:crosses val="min"/>
        <c:crossBetween val="midCat"/>
      </c:valAx>
    </c:plotArea>
    <c:plotVisOnly val="0"/>
    <c:dispBlanksAs val="gap"/>
    <c:showDLblsOverMax val="1"/>
  </c:chart>
  <c:externalData r:id="rId1">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3300-4A2A-B3AA-C81566B73E26}"/>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3300-4A2A-B3AA-C81566B73E26}"/>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3300-4A2A-B3AA-C81566B73E26}"/>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3300-4A2A-B3AA-C81566B73E26}"/>
              </c:ext>
            </c:extLst>
          </c:dPt>
          <c:val>
            <c:numRef>
              <c:f>Sheet1!$A$1:$D$1</c:f>
              <c:numCache>
                <c:formatCode>General</c:formatCode>
                <c:ptCount val="4"/>
                <c:pt idx="0">
                  <c:v>25</c:v>
                </c:pt>
                <c:pt idx="1">
                  <c:v>27</c:v>
                </c:pt>
                <c:pt idx="2">
                  <c:v>27</c:v>
                </c:pt>
                <c:pt idx="3">
                  <c:v>27</c:v>
                </c:pt>
              </c:numCache>
            </c:numRef>
          </c:val>
          <c:smooth val="0"/>
          <c:extLst>
            <c:ext xmlns:c16="http://schemas.microsoft.com/office/drawing/2014/chart" uri="{C3380CC4-5D6E-409C-BE32-E72D297353CC}">
              <c16:uniqueId val="{00000004-3300-4A2A-B3AA-C81566B73E26}"/>
            </c:ext>
          </c:extLst>
        </c:ser>
        <c:dLbls>
          <c:showLegendKey val="0"/>
          <c:showVal val="0"/>
          <c:showCatName val="0"/>
          <c:showSerName val="0"/>
          <c:showPercent val="0"/>
          <c:showBubbleSize val="0"/>
        </c:dLbls>
        <c:smooth val="0"/>
        <c:axId val="637799600"/>
        <c:axId val="1"/>
      </c:lineChart>
      <c:catAx>
        <c:axId val="6377996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799600"/>
        <c:crosses val="min"/>
        <c:crossBetween val="midCat"/>
      </c:valAx>
    </c:plotArea>
    <c:plotVisOnly val="0"/>
    <c:dispBlanksAs val="gap"/>
    <c:showDLblsOverMax val="1"/>
  </c:chart>
  <c:externalData r:id="rId1">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A9F-45C4-B7E0-07E531DBFA82}"/>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A9F-45C4-B7E0-07E531DBFA82}"/>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A9F-45C4-B7E0-07E531DBFA82}"/>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A9F-45C4-B7E0-07E531DBFA82}"/>
              </c:ext>
            </c:extLst>
          </c:dPt>
          <c:val>
            <c:numRef>
              <c:f>Sheet1!$A$1:$D$1</c:f>
              <c:numCache>
                <c:formatCode>General</c:formatCode>
                <c:ptCount val="4"/>
                <c:pt idx="0">
                  <c:v>16</c:v>
                </c:pt>
                <c:pt idx="1">
                  <c:v>2</c:v>
                </c:pt>
                <c:pt idx="2">
                  <c:v>7.0000000000000009</c:v>
                </c:pt>
                <c:pt idx="3">
                  <c:v>10</c:v>
                </c:pt>
              </c:numCache>
            </c:numRef>
          </c:val>
          <c:smooth val="0"/>
          <c:extLst>
            <c:ext xmlns:c16="http://schemas.microsoft.com/office/drawing/2014/chart" uri="{C3380CC4-5D6E-409C-BE32-E72D297353CC}">
              <c16:uniqueId val="{00000004-AA9F-45C4-B7E0-07E531DBFA82}"/>
            </c:ext>
          </c:extLst>
        </c:ser>
        <c:dLbls>
          <c:showLegendKey val="0"/>
          <c:showVal val="0"/>
          <c:showCatName val="0"/>
          <c:showSerName val="0"/>
          <c:showPercent val="0"/>
          <c:showBubbleSize val="0"/>
        </c:dLbls>
        <c:smooth val="0"/>
        <c:axId val="637826960"/>
        <c:axId val="1"/>
      </c:lineChart>
      <c:catAx>
        <c:axId val="6378269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26960"/>
        <c:crosses val="min"/>
        <c:crossBetween val="midCat"/>
      </c:valAx>
    </c:plotArea>
    <c:plotVisOnly val="0"/>
    <c:dispBlanksAs val="gap"/>
    <c:showDLblsOverMax val="1"/>
  </c:chart>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7C5D-4544-9500-7A3752C27F3E}"/>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7C5D-4544-9500-7A3752C27F3E}"/>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7C5D-4544-9500-7A3752C27F3E}"/>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7C5D-4544-9500-7A3752C27F3E}"/>
              </c:ext>
            </c:extLst>
          </c:dPt>
          <c:val>
            <c:numRef>
              <c:f>Sheet1!$A$1:$D$1</c:f>
              <c:numCache>
                <c:formatCode>General</c:formatCode>
                <c:ptCount val="4"/>
                <c:pt idx="0">
                  <c:v>17</c:v>
                </c:pt>
                <c:pt idx="1">
                  <c:v>14.000000000000002</c:v>
                </c:pt>
                <c:pt idx="2">
                  <c:v>11</c:v>
                </c:pt>
                <c:pt idx="3">
                  <c:v>19</c:v>
                </c:pt>
              </c:numCache>
            </c:numRef>
          </c:val>
          <c:smooth val="0"/>
          <c:extLst>
            <c:ext xmlns:c16="http://schemas.microsoft.com/office/drawing/2014/chart" uri="{C3380CC4-5D6E-409C-BE32-E72D297353CC}">
              <c16:uniqueId val="{00000004-7C5D-4544-9500-7A3752C27F3E}"/>
            </c:ext>
          </c:extLst>
        </c:ser>
        <c:dLbls>
          <c:showLegendKey val="0"/>
          <c:showVal val="0"/>
          <c:showCatName val="0"/>
          <c:showSerName val="0"/>
          <c:showPercent val="0"/>
          <c:showBubbleSize val="0"/>
        </c:dLbls>
        <c:smooth val="0"/>
        <c:axId val="637825520"/>
        <c:axId val="1"/>
      </c:lineChart>
      <c:catAx>
        <c:axId val="6378255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5"/>
        </c:scaling>
        <c:delete val="1"/>
        <c:axPos val="l"/>
        <c:numFmt formatCode="General" sourceLinked="1"/>
        <c:majorTickMark val="out"/>
        <c:minorTickMark val="none"/>
        <c:tickLblPos val="nextTo"/>
        <c:crossAx val="637825520"/>
        <c:crosses val="min"/>
        <c:crossBetween val="midCat"/>
      </c:valAx>
    </c:plotArea>
    <c:plotVisOnly val="0"/>
    <c:dispBlanksAs val="gap"/>
    <c:showDLblsOverMax val="1"/>
  </c:chart>
  <c:externalData r:id="rId1">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A5C6-4734-82CA-31F45B2AF2C0}"/>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A5C6-4734-82CA-31F45B2AF2C0}"/>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A5C6-4734-82CA-31F45B2AF2C0}"/>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A5C6-4734-82CA-31F45B2AF2C0}"/>
              </c:ext>
            </c:extLst>
          </c:dPt>
          <c:val>
            <c:numRef>
              <c:f>Sheet1!$A$1:$D$1</c:f>
              <c:numCache>
                <c:formatCode>General</c:formatCode>
                <c:ptCount val="4"/>
                <c:pt idx="0">
                  <c:v>16</c:v>
                </c:pt>
                <c:pt idx="1">
                  <c:v>12</c:v>
                </c:pt>
                <c:pt idx="2">
                  <c:v>14.000000000000002</c:v>
                </c:pt>
                <c:pt idx="3">
                  <c:v>10</c:v>
                </c:pt>
              </c:numCache>
            </c:numRef>
          </c:val>
          <c:smooth val="0"/>
          <c:extLst>
            <c:ext xmlns:c16="http://schemas.microsoft.com/office/drawing/2014/chart" uri="{C3380CC4-5D6E-409C-BE32-E72D297353CC}">
              <c16:uniqueId val="{00000004-A5C6-4734-82CA-31F45B2AF2C0}"/>
            </c:ext>
          </c:extLst>
        </c:ser>
        <c:dLbls>
          <c:showLegendKey val="0"/>
          <c:showVal val="0"/>
          <c:showCatName val="0"/>
          <c:showSerName val="0"/>
          <c:showPercent val="0"/>
          <c:showBubbleSize val="0"/>
        </c:dLbls>
        <c:smooth val="0"/>
        <c:axId val="637826480"/>
        <c:axId val="1"/>
      </c:lineChart>
      <c:catAx>
        <c:axId val="6378264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26480"/>
        <c:crosses val="min"/>
        <c:crossBetween val="midCat"/>
      </c:valAx>
    </c:plotArea>
    <c:plotVisOnly val="0"/>
    <c:dispBlanksAs val="gap"/>
    <c:showDLblsOverMax val="1"/>
  </c:chart>
  <c:externalData r:id="rId1">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9502-4328-82F9-4A6730F04BAF}"/>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9502-4328-82F9-4A6730F04BAF}"/>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9502-4328-82F9-4A6730F04BAF}"/>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9502-4328-82F9-4A6730F04BAF}"/>
              </c:ext>
            </c:extLst>
          </c:dPt>
          <c:val>
            <c:numRef>
              <c:f>Sheet1!$A$1:$D$1</c:f>
              <c:numCache>
                <c:formatCode>General</c:formatCode>
                <c:ptCount val="4"/>
                <c:pt idx="0">
                  <c:v>3</c:v>
                </c:pt>
                <c:pt idx="1">
                  <c:v>12</c:v>
                </c:pt>
                <c:pt idx="2">
                  <c:v>13</c:v>
                </c:pt>
                <c:pt idx="3">
                  <c:v>11</c:v>
                </c:pt>
              </c:numCache>
            </c:numRef>
          </c:val>
          <c:smooth val="0"/>
          <c:extLst>
            <c:ext xmlns:c16="http://schemas.microsoft.com/office/drawing/2014/chart" uri="{C3380CC4-5D6E-409C-BE32-E72D297353CC}">
              <c16:uniqueId val="{00000004-9502-4328-82F9-4A6730F04BAF}"/>
            </c:ext>
          </c:extLst>
        </c:ser>
        <c:dLbls>
          <c:showLegendKey val="0"/>
          <c:showVal val="0"/>
          <c:showCatName val="0"/>
          <c:showSerName val="0"/>
          <c:showPercent val="0"/>
          <c:showBubbleSize val="0"/>
        </c:dLbls>
        <c:smooth val="0"/>
        <c:axId val="637823120"/>
        <c:axId val="1"/>
      </c:lineChart>
      <c:catAx>
        <c:axId val="6378231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23120"/>
        <c:crosses val="min"/>
        <c:crossBetween val="midCat"/>
      </c:valAx>
    </c:plotArea>
    <c:plotVisOnly val="0"/>
    <c:dispBlanksAs val="gap"/>
    <c:showDLblsOverMax val="1"/>
  </c:chart>
  <c:externalData r:id="rId1">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4F76-4033-87AD-B25889087E57}"/>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4F76-4033-87AD-B25889087E57}"/>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4F76-4033-87AD-B25889087E57}"/>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4F76-4033-87AD-B25889087E57}"/>
              </c:ext>
            </c:extLst>
          </c:dPt>
          <c:val>
            <c:numRef>
              <c:f>Sheet1!$A$1:$D$1</c:f>
              <c:numCache>
                <c:formatCode>General</c:formatCode>
                <c:ptCount val="4"/>
                <c:pt idx="0">
                  <c:v>21</c:v>
                </c:pt>
                <c:pt idx="1">
                  <c:v>13</c:v>
                </c:pt>
                <c:pt idx="2">
                  <c:v>19</c:v>
                </c:pt>
                <c:pt idx="3">
                  <c:v>15</c:v>
                </c:pt>
              </c:numCache>
            </c:numRef>
          </c:val>
          <c:smooth val="0"/>
          <c:extLst>
            <c:ext xmlns:c16="http://schemas.microsoft.com/office/drawing/2014/chart" uri="{C3380CC4-5D6E-409C-BE32-E72D297353CC}">
              <c16:uniqueId val="{00000004-4F76-4033-87AD-B25889087E57}"/>
            </c:ext>
          </c:extLst>
        </c:ser>
        <c:dLbls>
          <c:showLegendKey val="0"/>
          <c:showVal val="0"/>
          <c:showCatName val="0"/>
          <c:showSerName val="0"/>
          <c:showPercent val="0"/>
          <c:showBubbleSize val="0"/>
        </c:dLbls>
        <c:smooth val="0"/>
        <c:axId val="637838000"/>
        <c:axId val="1"/>
      </c:lineChart>
      <c:catAx>
        <c:axId val="6378380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38000"/>
        <c:crosses val="min"/>
        <c:crossBetween val="midCat"/>
      </c:valAx>
    </c:plotArea>
    <c:plotVisOnly val="0"/>
    <c:dispBlanksAs val="gap"/>
    <c:showDLblsOverMax val="1"/>
  </c:chart>
  <c:externalData r:id="rId1">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F72D-471D-8A4B-0D1EFC9DBAD6}"/>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F72D-471D-8A4B-0D1EFC9DBAD6}"/>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F72D-471D-8A4B-0D1EFC9DBAD6}"/>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F72D-471D-8A4B-0D1EFC9DBAD6}"/>
              </c:ext>
            </c:extLst>
          </c:dPt>
          <c:val>
            <c:numRef>
              <c:f>Sheet1!$A$1:$D$1</c:f>
              <c:numCache>
                <c:formatCode>General</c:formatCode>
                <c:ptCount val="4"/>
                <c:pt idx="0">
                  <c:v>20</c:v>
                </c:pt>
                <c:pt idx="1">
                  <c:v>18</c:v>
                </c:pt>
                <c:pt idx="2">
                  <c:v>17</c:v>
                </c:pt>
                <c:pt idx="3">
                  <c:v>19</c:v>
                </c:pt>
              </c:numCache>
            </c:numRef>
          </c:val>
          <c:smooth val="0"/>
          <c:extLst>
            <c:ext xmlns:c16="http://schemas.microsoft.com/office/drawing/2014/chart" uri="{C3380CC4-5D6E-409C-BE32-E72D297353CC}">
              <c16:uniqueId val="{00000004-F72D-471D-8A4B-0D1EFC9DBAD6}"/>
            </c:ext>
          </c:extLst>
        </c:ser>
        <c:dLbls>
          <c:showLegendKey val="0"/>
          <c:showVal val="0"/>
          <c:showCatName val="0"/>
          <c:showSerName val="0"/>
          <c:showPercent val="0"/>
          <c:showBubbleSize val="0"/>
        </c:dLbls>
        <c:smooth val="0"/>
        <c:axId val="637838960"/>
        <c:axId val="1"/>
      </c:lineChart>
      <c:catAx>
        <c:axId val="6378389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38960"/>
        <c:crosses val="min"/>
        <c:crossBetween val="midCat"/>
      </c:valAx>
    </c:plotArea>
    <c:plotVisOnly val="0"/>
    <c:dispBlanksAs val="gap"/>
    <c:showDLblsOverMax val="1"/>
  </c:chart>
  <c:externalData r:id="rId1">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43026706231454"/>
          <c:w val="0.86369593709043246"/>
          <c:h val="0.6913946587537092"/>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F2C4-40D0-9B86-579A2B948B4D}"/>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F2C4-40D0-9B86-579A2B948B4D}"/>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F2C4-40D0-9B86-579A2B948B4D}"/>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F2C4-40D0-9B86-579A2B948B4D}"/>
              </c:ext>
            </c:extLst>
          </c:dPt>
          <c:val>
            <c:numRef>
              <c:f>Sheet1!$A$1:$D$1</c:f>
              <c:numCache>
                <c:formatCode>General</c:formatCode>
                <c:ptCount val="4"/>
                <c:pt idx="0">
                  <c:v>4</c:v>
                </c:pt>
                <c:pt idx="1">
                  <c:v>12</c:v>
                </c:pt>
                <c:pt idx="2">
                  <c:v>17</c:v>
                </c:pt>
                <c:pt idx="3">
                  <c:v>13</c:v>
                </c:pt>
              </c:numCache>
            </c:numRef>
          </c:val>
          <c:smooth val="0"/>
          <c:extLst>
            <c:ext xmlns:c16="http://schemas.microsoft.com/office/drawing/2014/chart" uri="{C3380CC4-5D6E-409C-BE32-E72D297353CC}">
              <c16:uniqueId val="{00000004-F2C4-40D0-9B86-579A2B948B4D}"/>
            </c:ext>
          </c:extLst>
        </c:ser>
        <c:dLbls>
          <c:showLegendKey val="0"/>
          <c:showVal val="0"/>
          <c:showCatName val="0"/>
          <c:showSerName val="0"/>
          <c:showPercent val="0"/>
          <c:showBubbleSize val="0"/>
        </c:dLbls>
        <c:smooth val="0"/>
        <c:axId val="637846640"/>
        <c:axId val="1"/>
      </c:lineChart>
      <c:catAx>
        <c:axId val="6378466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46640"/>
        <c:crosses val="min"/>
        <c:crossBetween val="midCat"/>
      </c:valAx>
    </c:plotArea>
    <c:plotVisOnly val="0"/>
    <c:dispBlanksAs val="gap"/>
    <c:showDLblsOverMax val="1"/>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78688524590161E-2"/>
          <c:y val="0.15384615384615385"/>
          <c:w val="0.8934426229508196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618-4EB1-A74A-8612B4A1A691}"/>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618-4EB1-A74A-8612B4A1A691}"/>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618-4EB1-A74A-8612B4A1A691}"/>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618-4EB1-A74A-8612B4A1A691}"/>
              </c:ext>
            </c:extLst>
          </c:dPt>
          <c:val>
            <c:numRef>
              <c:f>Sheet1!$A$1:$D$1</c:f>
              <c:numCache>
                <c:formatCode>General</c:formatCode>
                <c:ptCount val="4"/>
                <c:pt idx="0">
                  <c:v>20</c:v>
                </c:pt>
                <c:pt idx="1">
                  <c:v>19</c:v>
                </c:pt>
                <c:pt idx="2">
                  <c:v>21</c:v>
                </c:pt>
                <c:pt idx="3">
                  <c:v>26</c:v>
                </c:pt>
              </c:numCache>
            </c:numRef>
          </c:val>
          <c:smooth val="0"/>
          <c:extLst>
            <c:ext xmlns:c16="http://schemas.microsoft.com/office/drawing/2014/chart" uri="{C3380CC4-5D6E-409C-BE32-E72D297353CC}">
              <c16:uniqueId val="{00000004-A618-4EB1-A74A-8612B4A1A691}"/>
            </c:ext>
          </c:extLst>
        </c:ser>
        <c:dLbls>
          <c:showLegendKey val="0"/>
          <c:showVal val="0"/>
          <c:showCatName val="0"/>
          <c:showSerName val="0"/>
          <c:showPercent val="0"/>
          <c:showBubbleSize val="0"/>
        </c:dLbls>
        <c:smooth val="0"/>
        <c:axId val="97681552"/>
        <c:axId val="1"/>
      </c:lineChart>
      <c:catAx>
        <c:axId val="9768155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681552"/>
        <c:crosses val="min"/>
        <c:crossBetween val="midCat"/>
      </c:valAx>
    </c:plotArea>
    <c:plotVisOnly val="0"/>
    <c:dispBlanksAs val="gap"/>
    <c:showDLblsOverMax val="1"/>
  </c:chart>
  <c:externalData r:id="rId1">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A629-47B3-AFC4-2E6E1F6763FC}"/>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A629-47B3-AFC4-2E6E1F6763FC}"/>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A629-47B3-AFC4-2E6E1F6763FC}"/>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A629-47B3-AFC4-2E6E1F6763FC}"/>
              </c:ext>
            </c:extLst>
          </c:dPt>
          <c:val>
            <c:numRef>
              <c:f>Sheet1!$A$1:$D$1</c:f>
              <c:numCache>
                <c:formatCode>General</c:formatCode>
                <c:ptCount val="4"/>
                <c:pt idx="0">
                  <c:v>14.000000000000002</c:v>
                </c:pt>
                <c:pt idx="1">
                  <c:v>12</c:v>
                </c:pt>
                <c:pt idx="2">
                  <c:v>14.000000000000002</c:v>
                </c:pt>
                <c:pt idx="3">
                  <c:v>14.000000000000002</c:v>
                </c:pt>
              </c:numCache>
            </c:numRef>
          </c:val>
          <c:smooth val="0"/>
          <c:extLst>
            <c:ext xmlns:c16="http://schemas.microsoft.com/office/drawing/2014/chart" uri="{C3380CC4-5D6E-409C-BE32-E72D297353CC}">
              <c16:uniqueId val="{00000004-A629-47B3-AFC4-2E6E1F6763FC}"/>
            </c:ext>
          </c:extLst>
        </c:ser>
        <c:dLbls>
          <c:showLegendKey val="0"/>
          <c:showVal val="0"/>
          <c:showCatName val="0"/>
          <c:showSerName val="0"/>
          <c:showPercent val="0"/>
          <c:showBubbleSize val="0"/>
        </c:dLbls>
        <c:smooth val="0"/>
        <c:axId val="637841360"/>
        <c:axId val="1"/>
      </c:lineChart>
      <c:catAx>
        <c:axId val="6378413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41360"/>
        <c:crosses val="min"/>
        <c:crossBetween val="midCat"/>
      </c:valAx>
    </c:plotArea>
    <c:plotVisOnly val="0"/>
    <c:dispBlanksAs val="gap"/>
    <c:showDLblsOverMax val="1"/>
  </c:chart>
  <c:externalData r:id="rId1">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D368-4BE4-9DBC-425D73E53D51}"/>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D368-4BE4-9DBC-425D73E53D51}"/>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D368-4BE4-9DBC-425D73E53D51}"/>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D368-4BE4-9DBC-425D73E53D51}"/>
              </c:ext>
            </c:extLst>
          </c:dPt>
          <c:val>
            <c:numRef>
              <c:f>Sheet1!$A$1:$D$1</c:f>
              <c:numCache>
                <c:formatCode>General</c:formatCode>
                <c:ptCount val="4"/>
                <c:pt idx="0">
                  <c:v>14.000000000000002</c:v>
                </c:pt>
                <c:pt idx="1">
                  <c:v>2</c:v>
                </c:pt>
                <c:pt idx="2">
                  <c:v>4</c:v>
                </c:pt>
                <c:pt idx="3">
                  <c:v>7.0000000000000009</c:v>
                </c:pt>
              </c:numCache>
            </c:numRef>
          </c:val>
          <c:smooth val="0"/>
          <c:extLst>
            <c:ext xmlns:c16="http://schemas.microsoft.com/office/drawing/2014/chart" uri="{C3380CC4-5D6E-409C-BE32-E72D297353CC}">
              <c16:uniqueId val="{00000004-D368-4BE4-9DBC-425D73E53D51}"/>
            </c:ext>
          </c:extLst>
        </c:ser>
        <c:dLbls>
          <c:showLegendKey val="0"/>
          <c:showVal val="0"/>
          <c:showCatName val="0"/>
          <c:showSerName val="0"/>
          <c:showPercent val="0"/>
          <c:showBubbleSize val="0"/>
        </c:dLbls>
        <c:smooth val="0"/>
        <c:axId val="637844720"/>
        <c:axId val="1"/>
      </c:lineChart>
      <c:catAx>
        <c:axId val="6378447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44720"/>
        <c:crosses val="min"/>
        <c:crossBetween val="midCat"/>
      </c:valAx>
    </c:plotArea>
    <c:plotVisOnly val="0"/>
    <c:dispBlanksAs val="gap"/>
    <c:showDLblsOverMax val="1"/>
  </c:chart>
  <c:externalData r:id="rId1">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3BC5-40E6-AC71-D4666BFEDC27}"/>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3BC5-40E6-AC71-D4666BFEDC27}"/>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3BC5-40E6-AC71-D4666BFEDC27}"/>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3BC5-40E6-AC71-D4666BFEDC27}"/>
              </c:ext>
            </c:extLst>
          </c:dPt>
          <c:val>
            <c:numRef>
              <c:f>Sheet1!$A$1:$D$1</c:f>
              <c:numCache>
                <c:formatCode>General</c:formatCode>
                <c:ptCount val="4"/>
                <c:pt idx="0">
                  <c:v>14.000000000000002</c:v>
                </c:pt>
                <c:pt idx="1">
                  <c:v>14.000000000000002</c:v>
                </c:pt>
                <c:pt idx="2">
                  <c:v>10</c:v>
                </c:pt>
                <c:pt idx="3">
                  <c:v>17</c:v>
                </c:pt>
              </c:numCache>
            </c:numRef>
          </c:val>
          <c:smooth val="0"/>
          <c:extLst>
            <c:ext xmlns:c16="http://schemas.microsoft.com/office/drawing/2014/chart" uri="{C3380CC4-5D6E-409C-BE32-E72D297353CC}">
              <c16:uniqueId val="{00000004-3BC5-40E6-AC71-D4666BFEDC27}"/>
            </c:ext>
          </c:extLst>
        </c:ser>
        <c:dLbls>
          <c:showLegendKey val="0"/>
          <c:showVal val="0"/>
          <c:showCatName val="0"/>
          <c:showSerName val="0"/>
          <c:showPercent val="0"/>
          <c:showBubbleSize val="0"/>
        </c:dLbls>
        <c:smooth val="0"/>
        <c:axId val="637847600"/>
        <c:axId val="1"/>
      </c:lineChart>
      <c:catAx>
        <c:axId val="6378476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5"/>
        </c:scaling>
        <c:delete val="1"/>
        <c:axPos val="l"/>
        <c:numFmt formatCode="General" sourceLinked="1"/>
        <c:majorTickMark val="out"/>
        <c:minorTickMark val="none"/>
        <c:tickLblPos val="nextTo"/>
        <c:crossAx val="637847600"/>
        <c:crosses val="min"/>
        <c:crossBetween val="midCat"/>
      </c:valAx>
    </c:plotArea>
    <c:plotVisOnly val="0"/>
    <c:dispBlanksAs val="gap"/>
    <c:showDLblsOverMax val="1"/>
  </c:chart>
  <c:externalData r:id="rId1">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85D4-4F2B-BFB0-C4A3FDD23091}"/>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85D4-4F2B-BFB0-C4A3FDD23091}"/>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85D4-4F2B-BFB0-C4A3FDD23091}"/>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85D4-4F2B-BFB0-C4A3FDD23091}"/>
              </c:ext>
            </c:extLst>
          </c:dPt>
          <c:val>
            <c:numRef>
              <c:f>Sheet1!$A$1:$D$1</c:f>
              <c:numCache>
                <c:formatCode>General</c:formatCode>
                <c:ptCount val="4"/>
                <c:pt idx="0">
                  <c:v>16</c:v>
                </c:pt>
                <c:pt idx="1">
                  <c:v>26</c:v>
                </c:pt>
                <c:pt idx="2">
                  <c:v>32</c:v>
                </c:pt>
                <c:pt idx="3">
                  <c:v>8</c:v>
                </c:pt>
              </c:numCache>
            </c:numRef>
          </c:val>
          <c:smooth val="0"/>
          <c:extLst>
            <c:ext xmlns:c16="http://schemas.microsoft.com/office/drawing/2014/chart" uri="{C3380CC4-5D6E-409C-BE32-E72D297353CC}">
              <c16:uniqueId val="{00000004-85D4-4F2B-BFB0-C4A3FDD23091}"/>
            </c:ext>
          </c:extLst>
        </c:ser>
        <c:dLbls>
          <c:showLegendKey val="0"/>
          <c:showVal val="0"/>
          <c:showCatName val="0"/>
          <c:showSerName val="0"/>
          <c:showPercent val="0"/>
          <c:showBubbleSize val="0"/>
        </c:dLbls>
        <c:smooth val="0"/>
        <c:axId val="637853360"/>
        <c:axId val="1"/>
      </c:lineChart>
      <c:catAx>
        <c:axId val="6378533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53360"/>
        <c:crosses val="min"/>
        <c:crossBetween val="midCat"/>
      </c:valAx>
    </c:plotArea>
    <c:plotVisOnly val="0"/>
    <c:dispBlanksAs val="gap"/>
    <c:showDLblsOverMax val="1"/>
  </c:chart>
  <c:externalData r:id="rId1">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9866-494F-A6AB-1F235B7CCD5A}"/>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9866-494F-A6AB-1F235B7CCD5A}"/>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9866-494F-A6AB-1F235B7CCD5A}"/>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9866-494F-A6AB-1F235B7CCD5A}"/>
              </c:ext>
            </c:extLst>
          </c:dPt>
          <c:val>
            <c:numRef>
              <c:f>Sheet1!$A$1:$D$1</c:f>
              <c:numCache>
                <c:formatCode>General</c:formatCode>
                <c:ptCount val="4"/>
                <c:pt idx="0">
                  <c:v>3</c:v>
                </c:pt>
                <c:pt idx="1">
                  <c:v>14.000000000000002</c:v>
                </c:pt>
                <c:pt idx="2">
                  <c:v>16</c:v>
                </c:pt>
                <c:pt idx="3">
                  <c:v>26</c:v>
                </c:pt>
              </c:numCache>
            </c:numRef>
          </c:val>
          <c:smooth val="0"/>
          <c:extLst>
            <c:ext xmlns:c16="http://schemas.microsoft.com/office/drawing/2014/chart" uri="{C3380CC4-5D6E-409C-BE32-E72D297353CC}">
              <c16:uniqueId val="{00000004-9866-494F-A6AB-1F235B7CCD5A}"/>
            </c:ext>
          </c:extLst>
        </c:ser>
        <c:dLbls>
          <c:showLegendKey val="0"/>
          <c:showVal val="0"/>
          <c:showCatName val="0"/>
          <c:showSerName val="0"/>
          <c:showPercent val="0"/>
          <c:showBubbleSize val="0"/>
        </c:dLbls>
        <c:smooth val="0"/>
        <c:axId val="637851440"/>
        <c:axId val="1"/>
      </c:lineChart>
      <c:catAx>
        <c:axId val="6378514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51440"/>
        <c:crosses val="min"/>
        <c:crossBetween val="midCat"/>
      </c:valAx>
    </c:plotArea>
    <c:plotVisOnly val="0"/>
    <c:dispBlanksAs val="gap"/>
    <c:showDLblsOverMax val="1"/>
  </c:chart>
  <c:externalData r:id="rId1">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CC40-4DD9-89D1-4AE0B8DB61AC}"/>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CC40-4DD9-89D1-4AE0B8DB61AC}"/>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CC40-4DD9-89D1-4AE0B8DB61AC}"/>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CC40-4DD9-89D1-4AE0B8DB61AC}"/>
              </c:ext>
            </c:extLst>
          </c:dPt>
          <c:val>
            <c:numRef>
              <c:f>Sheet1!$A$1:$D$1</c:f>
              <c:numCache>
                <c:formatCode>General</c:formatCode>
                <c:ptCount val="4"/>
                <c:pt idx="0">
                  <c:v>11</c:v>
                </c:pt>
                <c:pt idx="1">
                  <c:v>8</c:v>
                </c:pt>
                <c:pt idx="2">
                  <c:v>10</c:v>
                </c:pt>
                <c:pt idx="3">
                  <c:v>10</c:v>
                </c:pt>
              </c:numCache>
            </c:numRef>
          </c:val>
          <c:smooth val="0"/>
          <c:extLst>
            <c:ext xmlns:c16="http://schemas.microsoft.com/office/drawing/2014/chart" uri="{C3380CC4-5D6E-409C-BE32-E72D297353CC}">
              <c16:uniqueId val="{00000004-CC40-4DD9-89D1-4AE0B8DB61AC}"/>
            </c:ext>
          </c:extLst>
        </c:ser>
        <c:dLbls>
          <c:showLegendKey val="0"/>
          <c:showVal val="0"/>
          <c:showCatName val="0"/>
          <c:showSerName val="0"/>
          <c:showPercent val="0"/>
          <c:showBubbleSize val="0"/>
        </c:dLbls>
        <c:smooth val="0"/>
        <c:axId val="637850000"/>
        <c:axId val="1"/>
      </c:lineChart>
      <c:catAx>
        <c:axId val="6378500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50000"/>
        <c:crosses val="min"/>
        <c:crossBetween val="midCat"/>
      </c:valAx>
    </c:plotArea>
    <c:plotVisOnly val="0"/>
    <c:dispBlanksAs val="gap"/>
    <c:showDLblsOverMax val="1"/>
  </c:chart>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301A-4A84-8E0B-2BF41BAB8B5E}"/>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301A-4A84-8E0B-2BF41BAB8B5E}"/>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301A-4A84-8E0B-2BF41BAB8B5E}"/>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301A-4A84-8E0B-2BF41BAB8B5E}"/>
              </c:ext>
            </c:extLst>
          </c:dPt>
          <c:val>
            <c:numRef>
              <c:f>Sheet1!$A$1:$D$1</c:f>
              <c:numCache>
                <c:formatCode>General</c:formatCode>
                <c:ptCount val="4"/>
                <c:pt idx="0">
                  <c:v>13</c:v>
                </c:pt>
                <c:pt idx="1">
                  <c:v>10</c:v>
                </c:pt>
                <c:pt idx="2">
                  <c:v>13</c:v>
                </c:pt>
                <c:pt idx="3">
                  <c:v>13</c:v>
                </c:pt>
              </c:numCache>
            </c:numRef>
          </c:val>
          <c:smooth val="0"/>
          <c:extLst>
            <c:ext xmlns:c16="http://schemas.microsoft.com/office/drawing/2014/chart" uri="{C3380CC4-5D6E-409C-BE32-E72D297353CC}">
              <c16:uniqueId val="{00000004-301A-4A84-8E0B-2BF41BAB8B5E}"/>
            </c:ext>
          </c:extLst>
        </c:ser>
        <c:dLbls>
          <c:showLegendKey val="0"/>
          <c:showVal val="0"/>
          <c:showCatName val="0"/>
          <c:showSerName val="0"/>
          <c:showPercent val="0"/>
          <c:showBubbleSize val="0"/>
        </c:dLbls>
        <c:smooth val="0"/>
        <c:axId val="637852400"/>
        <c:axId val="1"/>
      </c:lineChart>
      <c:catAx>
        <c:axId val="6378524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52400"/>
        <c:crosses val="min"/>
        <c:crossBetween val="midCat"/>
      </c:valAx>
    </c:plotArea>
    <c:plotVisOnly val="0"/>
    <c:dispBlanksAs val="gap"/>
    <c:showDLblsOverMax val="1"/>
  </c:chart>
  <c:externalData r:id="rId1">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106D-4C94-8B4A-8B1F49318818}"/>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106D-4C94-8B4A-8B1F49318818}"/>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106D-4C94-8B4A-8B1F49318818}"/>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106D-4C94-8B4A-8B1F49318818}"/>
              </c:ext>
            </c:extLst>
          </c:dPt>
          <c:val>
            <c:numRef>
              <c:f>Sheet1!$A$1:$D$1</c:f>
              <c:numCache>
                <c:formatCode>General</c:formatCode>
                <c:ptCount val="4"/>
                <c:pt idx="0">
                  <c:v>4</c:v>
                </c:pt>
                <c:pt idx="1">
                  <c:v>23</c:v>
                </c:pt>
                <c:pt idx="2">
                  <c:v>23</c:v>
                </c:pt>
                <c:pt idx="3">
                  <c:v>21</c:v>
                </c:pt>
              </c:numCache>
            </c:numRef>
          </c:val>
          <c:smooth val="0"/>
          <c:extLst>
            <c:ext xmlns:c16="http://schemas.microsoft.com/office/drawing/2014/chart" uri="{C3380CC4-5D6E-409C-BE32-E72D297353CC}">
              <c16:uniqueId val="{00000004-106D-4C94-8B4A-8B1F49318818}"/>
            </c:ext>
          </c:extLst>
        </c:ser>
        <c:dLbls>
          <c:showLegendKey val="0"/>
          <c:showVal val="0"/>
          <c:showCatName val="0"/>
          <c:showSerName val="0"/>
          <c:showPercent val="0"/>
          <c:showBubbleSize val="0"/>
        </c:dLbls>
        <c:smooth val="0"/>
        <c:axId val="637871600"/>
        <c:axId val="1"/>
      </c:lineChart>
      <c:catAx>
        <c:axId val="6378716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71600"/>
        <c:crosses val="min"/>
        <c:crossBetween val="midCat"/>
      </c:valAx>
    </c:plotArea>
    <c:plotVisOnly val="0"/>
    <c:dispBlanksAs val="gap"/>
    <c:showDLblsOverMax val="1"/>
  </c:chart>
  <c:externalData r:id="rId1">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F373-4CCF-B52B-7713998EDA71}"/>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F373-4CCF-B52B-7713998EDA71}"/>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F373-4CCF-B52B-7713998EDA71}"/>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F373-4CCF-B52B-7713998EDA71}"/>
              </c:ext>
            </c:extLst>
          </c:dPt>
          <c:val>
            <c:numRef>
              <c:f>Sheet1!$A$1:$D$1</c:f>
              <c:numCache>
                <c:formatCode>General</c:formatCode>
                <c:ptCount val="4"/>
                <c:pt idx="0">
                  <c:v>11</c:v>
                </c:pt>
                <c:pt idx="1">
                  <c:v>14.000000000000002</c:v>
                </c:pt>
                <c:pt idx="2">
                  <c:v>15</c:v>
                </c:pt>
                <c:pt idx="3">
                  <c:v>15</c:v>
                </c:pt>
              </c:numCache>
            </c:numRef>
          </c:val>
          <c:smooth val="0"/>
          <c:extLst>
            <c:ext xmlns:c16="http://schemas.microsoft.com/office/drawing/2014/chart" uri="{C3380CC4-5D6E-409C-BE32-E72D297353CC}">
              <c16:uniqueId val="{00000004-F373-4CCF-B52B-7713998EDA71}"/>
            </c:ext>
          </c:extLst>
        </c:ser>
        <c:dLbls>
          <c:showLegendKey val="0"/>
          <c:showVal val="0"/>
          <c:showCatName val="0"/>
          <c:showSerName val="0"/>
          <c:showPercent val="0"/>
          <c:showBubbleSize val="0"/>
        </c:dLbls>
        <c:smooth val="0"/>
        <c:axId val="637865360"/>
        <c:axId val="1"/>
      </c:lineChart>
      <c:catAx>
        <c:axId val="6378653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65360"/>
        <c:crosses val="min"/>
        <c:crossBetween val="midCat"/>
      </c:valAx>
    </c:plotArea>
    <c:plotVisOnly val="0"/>
    <c:dispBlanksAs val="gap"/>
    <c:showDLblsOverMax val="1"/>
  </c:chart>
  <c:externalData r:id="rId1">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67E5-4737-B9C6-9DBBE04D0CB6}"/>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67E5-4737-B9C6-9DBBE04D0CB6}"/>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67E5-4737-B9C6-9DBBE04D0CB6}"/>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67E5-4737-B9C6-9DBBE04D0CB6}"/>
              </c:ext>
            </c:extLst>
          </c:dPt>
          <c:val>
            <c:numRef>
              <c:f>Sheet1!$A$1:$D$1</c:f>
              <c:numCache>
                <c:formatCode>General</c:formatCode>
                <c:ptCount val="4"/>
                <c:pt idx="0">
                  <c:v>19</c:v>
                </c:pt>
                <c:pt idx="1">
                  <c:v>90</c:v>
                </c:pt>
                <c:pt idx="2">
                  <c:v>66</c:v>
                </c:pt>
                <c:pt idx="3">
                  <c:v>52</c:v>
                </c:pt>
              </c:numCache>
            </c:numRef>
          </c:val>
          <c:smooth val="0"/>
          <c:extLst>
            <c:ext xmlns:c16="http://schemas.microsoft.com/office/drawing/2014/chart" uri="{C3380CC4-5D6E-409C-BE32-E72D297353CC}">
              <c16:uniqueId val="{00000004-67E5-4737-B9C6-9DBBE04D0CB6}"/>
            </c:ext>
          </c:extLst>
        </c:ser>
        <c:dLbls>
          <c:showLegendKey val="0"/>
          <c:showVal val="0"/>
          <c:showCatName val="0"/>
          <c:showSerName val="0"/>
          <c:showPercent val="0"/>
          <c:showBubbleSize val="0"/>
        </c:dLbls>
        <c:smooth val="0"/>
        <c:axId val="637861040"/>
        <c:axId val="1"/>
      </c:lineChart>
      <c:catAx>
        <c:axId val="6378610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61040"/>
        <c:crosses val="min"/>
        <c:crossBetween val="midCat"/>
      </c:valAx>
    </c:plotArea>
    <c:plotVisOnly val="0"/>
    <c:dispBlanksAs val="gap"/>
    <c:showDLblsOverMax val="1"/>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78688524590161E-2"/>
          <c:y val="0.15384615384615385"/>
          <c:w val="0.8934426229508196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0C8-49E4-BF76-32ACF86980E9}"/>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0C8-49E4-BF76-32ACF86980E9}"/>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0C8-49E4-BF76-32ACF86980E9}"/>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0C8-49E4-BF76-32ACF86980E9}"/>
              </c:ext>
            </c:extLst>
          </c:dPt>
          <c:val>
            <c:numRef>
              <c:f>Sheet1!$A$1:$D$1</c:f>
              <c:numCache>
                <c:formatCode>General</c:formatCode>
                <c:ptCount val="4"/>
                <c:pt idx="0">
                  <c:v>3</c:v>
                </c:pt>
                <c:pt idx="1">
                  <c:v>79</c:v>
                </c:pt>
                <c:pt idx="2">
                  <c:v>50</c:v>
                </c:pt>
                <c:pt idx="3">
                  <c:v>28.000000000000004</c:v>
                </c:pt>
              </c:numCache>
            </c:numRef>
          </c:val>
          <c:smooth val="0"/>
          <c:extLst>
            <c:ext xmlns:c16="http://schemas.microsoft.com/office/drawing/2014/chart" uri="{C3380CC4-5D6E-409C-BE32-E72D297353CC}">
              <c16:uniqueId val="{00000004-A0C8-49E4-BF76-32ACF86980E9}"/>
            </c:ext>
          </c:extLst>
        </c:ser>
        <c:dLbls>
          <c:showLegendKey val="0"/>
          <c:showVal val="0"/>
          <c:showCatName val="0"/>
          <c:showSerName val="0"/>
          <c:showPercent val="0"/>
          <c:showBubbleSize val="0"/>
        </c:dLbls>
        <c:smooth val="0"/>
        <c:axId val="97700272"/>
        <c:axId val="1"/>
      </c:lineChart>
      <c:catAx>
        <c:axId val="9770027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700272"/>
        <c:crosses val="min"/>
        <c:crossBetween val="midCat"/>
      </c:valAx>
    </c:plotArea>
    <c:plotVisOnly val="0"/>
    <c:dispBlanksAs val="gap"/>
    <c:showDLblsOverMax val="1"/>
  </c:chart>
  <c:externalData r:id="rId1">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A80B-4507-88BD-A920ED3D1B2B}"/>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A80B-4507-88BD-A920ED3D1B2B}"/>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A80B-4507-88BD-A920ED3D1B2B}"/>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A80B-4507-88BD-A920ED3D1B2B}"/>
              </c:ext>
            </c:extLst>
          </c:dPt>
          <c:val>
            <c:numRef>
              <c:f>Sheet1!$A$1:$D$1</c:f>
              <c:numCache>
                <c:formatCode>General</c:formatCode>
                <c:ptCount val="4"/>
                <c:pt idx="0">
                  <c:v>26</c:v>
                </c:pt>
                <c:pt idx="1">
                  <c:v>16</c:v>
                </c:pt>
                <c:pt idx="2">
                  <c:v>31</c:v>
                </c:pt>
                <c:pt idx="3">
                  <c:v>20</c:v>
                </c:pt>
              </c:numCache>
            </c:numRef>
          </c:val>
          <c:smooth val="0"/>
          <c:extLst>
            <c:ext xmlns:c16="http://schemas.microsoft.com/office/drawing/2014/chart" uri="{C3380CC4-5D6E-409C-BE32-E72D297353CC}">
              <c16:uniqueId val="{00000004-A80B-4507-88BD-A920ED3D1B2B}"/>
            </c:ext>
          </c:extLst>
        </c:ser>
        <c:dLbls>
          <c:showLegendKey val="0"/>
          <c:showVal val="0"/>
          <c:showCatName val="0"/>
          <c:showSerName val="0"/>
          <c:showPercent val="0"/>
          <c:showBubbleSize val="0"/>
        </c:dLbls>
        <c:smooth val="0"/>
        <c:axId val="637861520"/>
        <c:axId val="1"/>
      </c:lineChart>
      <c:catAx>
        <c:axId val="6378615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5"/>
        </c:scaling>
        <c:delete val="1"/>
        <c:axPos val="l"/>
        <c:numFmt formatCode="General" sourceLinked="1"/>
        <c:majorTickMark val="out"/>
        <c:minorTickMark val="none"/>
        <c:tickLblPos val="nextTo"/>
        <c:crossAx val="637861520"/>
        <c:crosses val="min"/>
        <c:crossBetween val="midCat"/>
      </c:valAx>
    </c:plotArea>
    <c:plotVisOnly val="0"/>
    <c:dispBlanksAs val="gap"/>
    <c:showDLblsOverMax val="1"/>
  </c:chart>
  <c:externalData r:id="rId1">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566B-4C80-8898-AF6255D3B0E4}"/>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566B-4C80-8898-AF6255D3B0E4}"/>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566B-4C80-8898-AF6255D3B0E4}"/>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566B-4C80-8898-AF6255D3B0E4}"/>
              </c:ext>
            </c:extLst>
          </c:dPt>
          <c:val>
            <c:numRef>
              <c:f>Sheet1!$A$1:$D$1</c:f>
              <c:numCache>
                <c:formatCode>General</c:formatCode>
                <c:ptCount val="4"/>
                <c:pt idx="0">
                  <c:v>32</c:v>
                </c:pt>
                <c:pt idx="1">
                  <c:v>32</c:v>
                </c:pt>
                <c:pt idx="2">
                  <c:v>24</c:v>
                </c:pt>
                <c:pt idx="3">
                  <c:v>56.999999999999993</c:v>
                </c:pt>
              </c:numCache>
            </c:numRef>
          </c:val>
          <c:smooth val="0"/>
          <c:extLst>
            <c:ext xmlns:c16="http://schemas.microsoft.com/office/drawing/2014/chart" uri="{C3380CC4-5D6E-409C-BE32-E72D297353CC}">
              <c16:uniqueId val="{00000004-566B-4C80-8898-AF6255D3B0E4}"/>
            </c:ext>
          </c:extLst>
        </c:ser>
        <c:dLbls>
          <c:showLegendKey val="0"/>
          <c:showVal val="0"/>
          <c:showCatName val="0"/>
          <c:showSerName val="0"/>
          <c:showPercent val="0"/>
          <c:showBubbleSize val="0"/>
        </c:dLbls>
        <c:smooth val="0"/>
        <c:axId val="637868720"/>
        <c:axId val="1"/>
      </c:lineChart>
      <c:catAx>
        <c:axId val="6378687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68720"/>
        <c:crosses val="min"/>
        <c:crossBetween val="midCat"/>
      </c:valAx>
    </c:plotArea>
    <c:plotVisOnly val="0"/>
    <c:dispBlanksAs val="gap"/>
    <c:showDLblsOverMax val="1"/>
  </c:chart>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C5D1-43C9-B358-326F242D3F2C}"/>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C5D1-43C9-B358-326F242D3F2C}"/>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C5D1-43C9-B358-326F242D3F2C}"/>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C5D1-43C9-B358-326F242D3F2C}"/>
              </c:ext>
            </c:extLst>
          </c:dPt>
          <c:val>
            <c:numRef>
              <c:f>Sheet1!$A$1:$D$1</c:f>
              <c:numCache>
                <c:formatCode>General</c:formatCode>
                <c:ptCount val="4"/>
                <c:pt idx="0">
                  <c:v>88</c:v>
                </c:pt>
                <c:pt idx="1">
                  <c:v>26</c:v>
                </c:pt>
                <c:pt idx="2">
                  <c:v>42</c:v>
                </c:pt>
                <c:pt idx="3">
                  <c:v>30</c:v>
                </c:pt>
              </c:numCache>
            </c:numRef>
          </c:val>
          <c:smooth val="0"/>
          <c:extLst>
            <c:ext xmlns:c16="http://schemas.microsoft.com/office/drawing/2014/chart" uri="{C3380CC4-5D6E-409C-BE32-E72D297353CC}">
              <c16:uniqueId val="{00000004-C5D1-43C9-B358-326F242D3F2C}"/>
            </c:ext>
          </c:extLst>
        </c:ser>
        <c:dLbls>
          <c:showLegendKey val="0"/>
          <c:showVal val="0"/>
          <c:showCatName val="0"/>
          <c:showSerName val="0"/>
          <c:showPercent val="0"/>
          <c:showBubbleSize val="0"/>
        </c:dLbls>
        <c:smooth val="0"/>
        <c:axId val="637874480"/>
        <c:axId val="1"/>
      </c:lineChart>
      <c:catAx>
        <c:axId val="6378744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74480"/>
        <c:crosses val="min"/>
        <c:crossBetween val="midCat"/>
      </c:valAx>
    </c:plotArea>
    <c:plotVisOnly val="0"/>
    <c:dispBlanksAs val="gap"/>
    <c:showDLblsOverMax val="1"/>
  </c:chart>
  <c:externalData r:id="rId1">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4C3F-441A-9730-09737C9DCB06}"/>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4C3F-441A-9730-09737C9DCB06}"/>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4C3F-441A-9730-09737C9DCB06}"/>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4C3F-441A-9730-09737C9DCB06}"/>
              </c:ext>
            </c:extLst>
          </c:dPt>
          <c:val>
            <c:numRef>
              <c:f>Sheet1!$A$1:$D$1</c:f>
              <c:numCache>
                <c:formatCode>General</c:formatCode>
                <c:ptCount val="4"/>
                <c:pt idx="0">
                  <c:v>18</c:v>
                </c:pt>
                <c:pt idx="1">
                  <c:v>42</c:v>
                </c:pt>
                <c:pt idx="2">
                  <c:v>12</c:v>
                </c:pt>
                <c:pt idx="3">
                  <c:v>34</c:v>
                </c:pt>
              </c:numCache>
            </c:numRef>
          </c:val>
          <c:smooth val="0"/>
          <c:extLst>
            <c:ext xmlns:c16="http://schemas.microsoft.com/office/drawing/2014/chart" uri="{C3380CC4-5D6E-409C-BE32-E72D297353CC}">
              <c16:uniqueId val="{00000004-4C3F-441A-9730-09737C9DCB06}"/>
            </c:ext>
          </c:extLst>
        </c:ser>
        <c:dLbls>
          <c:showLegendKey val="0"/>
          <c:showVal val="0"/>
          <c:showCatName val="0"/>
          <c:showSerName val="0"/>
          <c:showPercent val="0"/>
          <c:showBubbleSize val="0"/>
        </c:dLbls>
        <c:smooth val="0"/>
        <c:axId val="637863440"/>
        <c:axId val="1"/>
      </c:lineChart>
      <c:catAx>
        <c:axId val="6378634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63440"/>
        <c:crosses val="min"/>
        <c:crossBetween val="midCat"/>
      </c:valAx>
    </c:plotArea>
    <c:plotVisOnly val="0"/>
    <c:dispBlanksAs val="gap"/>
    <c:showDLblsOverMax val="1"/>
  </c:chart>
  <c:externalData r:id="rId1">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74F4-4170-AED1-9B7119C2DC05}"/>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74F4-4170-AED1-9B7119C2DC05}"/>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74F4-4170-AED1-9B7119C2DC05}"/>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74F4-4170-AED1-9B7119C2DC05}"/>
              </c:ext>
            </c:extLst>
          </c:dPt>
          <c:val>
            <c:numRef>
              <c:f>Sheet1!$A$1:$D$1</c:f>
              <c:numCache>
                <c:formatCode>General</c:formatCode>
                <c:ptCount val="4"/>
                <c:pt idx="0">
                  <c:v>13</c:v>
                </c:pt>
                <c:pt idx="1">
                  <c:v>14.000000000000002</c:v>
                </c:pt>
                <c:pt idx="2">
                  <c:v>12</c:v>
                </c:pt>
                <c:pt idx="3">
                  <c:v>17</c:v>
                </c:pt>
              </c:numCache>
            </c:numRef>
          </c:val>
          <c:smooth val="0"/>
          <c:extLst>
            <c:ext xmlns:c16="http://schemas.microsoft.com/office/drawing/2014/chart" uri="{C3380CC4-5D6E-409C-BE32-E72D297353CC}">
              <c16:uniqueId val="{00000004-74F4-4170-AED1-9B7119C2DC05}"/>
            </c:ext>
          </c:extLst>
        </c:ser>
        <c:dLbls>
          <c:showLegendKey val="0"/>
          <c:showVal val="0"/>
          <c:showCatName val="0"/>
          <c:showSerName val="0"/>
          <c:showPercent val="0"/>
          <c:showBubbleSize val="0"/>
        </c:dLbls>
        <c:smooth val="0"/>
        <c:axId val="637883120"/>
        <c:axId val="1"/>
      </c:lineChart>
      <c:catAx>
        <c:axId val="6378831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83120"/>
        <c:crosses val="min"/>
        <c:crossBetween val="midCat"/>
      </c:valAx>
    </c:plotArea>
    <c:plotVisOnly val="0"/>
    <c:dispBlanksAs val="gap"/>
    <c:showDLblsOverMax val="1"/>
  </c:chart>
  <c:externalData r:id="rId1">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3A40-4E09-B469-ABA38C971BCF}"/>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3A40-4E09-B469-ABA38C971BCF}"/>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3A40-4E09-B469-ABA38C971BCF}"/>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3A40-4E09-B469-ABA38C971BCF}"/>
              </c:ext>
            </c:extLst>
          </c:dPt>
          <c:val>
            <c:numRef>
              <c:f>Sheet1!$A$1:$D$1</c:f>
              <c:numCache>
                <c:formatCode>General</c:formatCode>
                <c:ptCount val="4"/>
                <c:pt idx="0">
                  <c:v>77</c:v>
                </c:pt>
                <c:pt idx="1">
                  <c:v>14.000000000000002</c:v>
                </c:pt>
                <c:pt idx="2">
                  <c:v>12</c:v>
                </c:pt>
                <c:pt idx="3">
                  <c:v>13</c:v>
                </c:pt>
              </c:numCache>
            </c:numRef>
          </c:val>
          <c:smooth val="0"/>
          <c:extLst>
            <c:ext xmlns:c16="http://schemas.microsoft.com/office/drawing/2014/chart" uri="{C3380CC4-5D6E-409C-BE32-E72D297353CC}">
              <c16:uniqueId val="{00000004-3A40-4E09-B469-ABA38C971BCF}"/>
            </c:ext>
          </c:extLst>
        </c:ser>
        <c:dLbls>
          <c:showLegendKey val="0"/>
          <c:showVal val="0"/>
          <c:showCatName val="0"/>
          <c:showSerName val="0"/>
          <c:showPercent val="0"/>
          <c:showBubbleSize val="0"/>
        </c:dLbls>
        <c:smooth val="0"/>
        <c:axId val="637884080"/>
        <c:axId val="1"/>
      </c:lineChart>
      <c:catAx>
        <c:axId val="6378840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84080"/>
        <c:crosses val="min"/>
        <c:crossBetween val="midCat"/>
      </c:valAx>
    </c:plotArea>
    <c:plotVisOnly val="0"/>
    <c:dispBlanksAs val="gap"/>
    <c:showDLblsOverMax val="1"/>
  </c:chart>
  <c:externalData r:id="rId1">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A6E4-438D-BA61-DC3C6B72D4A3}"/>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A6E4-438D-BA61-DC3C6B72D4A3}"/>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A6E4-438D-BA61-DC3C6B72D4A3}"/>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A6E4-438D-BA61-DC3C6B72D4A3}"/>
              </c:ext>
            </c:extLst>
          </c:dPt>
          <c:val>
            <c:numRef>
              <c:f>Sheet1!$A$1:$D$1</c:f>
              <c:numCache>
                <c:formatCode>General</c:formatCode>
                <c:ptCount val="4"/>
                <c:pt idx="0">
                  <c:v>39</c:v>
                </c:pt>
                <c:pt idx="1">
                  <c:v>33</c:v>
                </c:pt>
                <c:pt idx="2">
                  <c:v>28.000000000000004</c:v>
                </c:pt>
                <c:pt idx="3">
                  <c:v>31</c:v>
                </c:pt>
              </c:numCache>
            </c:numRef>
          </c:val>
          <c:smooth val="0"/>
          <c:extLst>
            <c:ext xmlns:c16="http://schemas.microsoft.com/office/drawing/2014/chart" uri="{C3380CC4-5D6E-409C-BE32-E72D297353CC}">
              <c16:uniqueId val="{00000004-A6E4-438D-BA61-DC3C6B72D4A3}"/>
            </c:ext>
          </c:extLst>
        </c:ser>
        <c:dLbls>
          <c:showLegendKey val="0"/>
          <c:showVal val="0"/>
          <c:showCatName val="0"/>
          <c:showSerName val="0"/>
          <c:showPercent val="0"/>
          <c:showBubbleSize val="0"/>
        </c:dLbls>
        <c:smooth val="0"/>
        <c:axId val="637886000"/>
        <c:axId val="1"/>
      </c:lineChart>
      <c:catAx>
        <c:axId val="6378860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637886000"/>
        <c:crosses val="min"/>
        <c:crossBetween val="midCat"/>
      </c:valAx>
    </c:plotArea>
    <c:plotVisOnly val="0"/>
    <c:dispBlanksAs val="gap"/>
    <c:showDLblsOverMax val="1"/>
  </c:chart>
  <c:externalData r:id="rId1">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3AD4-480F-9364-EBC134D92E8B}"/>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3AD4-480F-9364-EBC134D92E8B}"/>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3AD4-480F-9364-EBC134D92E8B}"/>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3AD4-480F-9364-EBC134D92E8B}"/>
              </c:ext>
            </c:extLst>
          </c:dPt>
          <c:val>
            <c:numRef>
              <c:f>Sheet1!$A$1:$D$1</c:f>
              <c:numCache>
                <c:formatCode>General</c:formatCode>
                <c:ptCount val="4"/>
                <c:pt idx="0">
                  <c:v>5</c:v>
                </c:pt>
                <c:pt idx="1">
                  <c:v>0</c:v>
                </c:pt>
                <c:pt idx="2">
                  <c:v>2</c:v>
                </c:pt>
                <c:pt idx="3">
                  <c:v>2</c:v>
                </c:pt>
              </c:numCache>
            </c:numRef>
          </c:val>
          <c:smooth val="0"/>
          <c:extLst>
            <c:ext xmlns:c16="http://schemas.microsoft.com/office/drawing/2014/chart" uri="{C3380CC4-5D6E-409C-BE32-E72D297353CC}">
              <c16:uniqueId val="{00000004-3AD4-480F-9364-EBC134D92E8B}"/>
            </c:ext>
          </c:extLst>
        </c:ser>
        <c:dLbls>
          <c:showLegendKey val="0"/>
          <c:showVal val="0"/>
          <c:showCatName val="0"/>
          <c:showSerName val="0"/>
          <c:showPercent val="0"/>
          <c:showBubbleSize val="0"/>
        </c:dLbls>
        <c:smooth val="0"/>
        <c:axId val="637889840"/>
        <c:axId val="1"/>
      </c:lineChart>
      <c:catAx>
        <c:axId val="6378898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889840"/>
        <c:crosses val="min"/>
        <c:crossBetween val="midCat"/>
      </c:valAx>
    </c:plotArea>
    <c:plotVisOnly val="0"/>
    <c:dispBlanksAs val="gap"/>
    <c:showDLblsOverMax val="1"/>
  </c:chart>
  <c:externalData r:id="rId1">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868B-4C91-8B5E-D60185572555}"/>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868B-4C91-8B5E-D60185572555}"/>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868B-4C91-8B5E-D60185572555}"/>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868B-4C91-8B5E-D60185572555}"/>
              </c:ext>
            </c:extLst>
          </c:dPt>
          <c:val>
            <c:numRef>
              <c:f>Sheet1!$A$1:$D$1</c:f>
              <c:numCache>
                <c:formatCode>General</c:formatCode>
                <c:ptCount val="4"/>
                <c:pt idx="0">
                  <c:v>5</c:v>
                </c:pt>
                <c:pt idx="1">
                  <c:v>8</c:v>
                </c:pt>
                <c:pt idx="2">
                  <c:v>6</c:v>
                </c:pt>
                <c:pt idx="3">
                  <c:v>6</c:v>
                </c:pt>
              </c:numCache>
            </c:numRef>
          </c:val>
          <c:smooth val="0"/>
          <c:extLst>
            <c:ext xmlns:c16="http://schemas.microsoft.com/office/drawing/2014/chart" uri="{C3380CC4-5D6E-409C-BE32-E72D297353CC}">
              <c16:uniqueId val="{00000004-868B-4C91-8B5E-D60185572555}"/>
            </c:ext>
          </c:extLst>
        </c:ser>
        <c:dLbls>
          <c:showLegendKey val="0"/>
          <c:showVal val="0"/>
          <c:showCatName val="0"/>
          <c:showSerName val="0"/>
          <c:showPercent val="0"/>
          <c:showBubbleSize val="0"/>
        </c:dLbls>
        <c:smooth val="0"/>
        <c:axId val="637894640"/>
        <c:axId val="1"/>
      </c:lineChart>
      <c:catAx>
        <c:axId val="6378946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894640"/>
        <c:crosses val="min"/>
        <c:crossBetween val="midCat"/>
      </c:valAx>
    </c:plotArea>
    <c:plotVisOnly val="0"/>
    <c:dispBlanksAs val="gap"/>
    <c:showDLblsOverMax val="1"/>
  </c:chart>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11CB-479D-9A9D-3E56086D628F}"/>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11CB-479D-9A9D-3E56086D628F}"/>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11CB-479D-9A9D-3E56086D628F}"/>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11CB-479D-9A9D-3E56086D628F}"/>
              </c:ext>
            </c:extLst>
          </c:dPt>
          <c:val>
            <c:numRef>
              <c:f>Sheet1!$A$1:$D$1</c:f>
              <c:numCache>
                <c:formatCode>General</c:formatCode>
                <c:ptCount val="4"/>
                <c:pt idx="0">
                  <c:v>6</c:v>
                </c:pt>
                <c:pt idx="1">
                  <c:v>5</c:v>
                </c:pt>
                <c:pt idx="2">
                  <c:v>5</c:v>
                </c:pt>
                <c:pt idx="3">
                  <c:v>4</c:v>
                </c:pt>
              </c:numCache>
            </c:numRef>
          </c:val>
          <c:smooth val="0"/>
          <c:extLst>
            <c:ext xmlns:c16="http://schemas.microsoft.com/office/drawing/2014/chart" uri="{C3380CC4-5D6E-409C-BE32-E72D297353CC}">
              <c16:uniqueId val="{00000004-11CB-479D-9A9D-3E56086D628F}"/>
            </c:ext>
          </c:extLst>
        </c:ser>
        <c:dLbls>
          <c:showLegendKey val="0"/>
          <c:showVal val="0"/>
          <c:showCatName val="0"/>
          <c:showSerName val="0"/>
          <c:showPercent val="0"/>
          <c:showBubbleSize val="0"/>
        </c:dLbls>
        <c:smooth val="0"/>
        <c:axId val="637896080"/>
        <c:axId val="1"/>
      </c:lineChart>
      <c:catAx>
        <c:axId val="6378960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896080"/>
        <c:crosses val="min"/>
        <c:crossBetween val="midCat"/>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17460317460317"/>
          <c:y val="0.10317460317460317"/>
          <c:w val="0.79365079365079361"/>
          <c:h val="0.79365079365079361"/>
        </c:manualLayout>
      </c:layout>
      <c:doughnutChart>
        <c:varyColors val="0"/>
        <c:ser>
          <c:idx val="0"/>
          <c:order val="0"/>
          <c:dPt>
            <c:idx val="0"/>
            <c:bubble3D val="0"/>
            <c:spPr>
              <a:solidFill>
                <a:srgbClr val="C6CEFE"/>
              </a:solidFill>
              <a:ln w="12700" cmpd="sng" algn="ctr">
                <a:solidFill>
                  <a:schemeClr val="bg1"/>
                </a:solidFill>
                <a:prstDash val="solid"/>
              </a:ln>
            </c:spPr>
            <c:extLst>
              <c:ext xmlns:c16="http://schemas.microsoft.com/office/drawing/2014/chart" uri="{C3380CC4-5D6E-409C-BE32-E72D297353CC}">
                <c16:uniqueId val="{00000000-6946-430B-A17D-6D75BA5736A6}"/>
              </c:ext>
            </c:extLst>
          </c:dPt>
          <c:dPt>
            <c:idx val="1"/>
            <c:bubble3D val="0"/>
            <c:spPr>
              <a:solidFill>
                <a:srgbClr val="D9D9D9"/>
              </a:solidFill>
              <a:ln w="12700" cmpd="sng" algn="ctr">
                <a:solidFill>
                  <a:schemeClr val="bg1"/>
                </a:solidFill>
                <a:prstDash val="solid"/>
              </a:ln>
            </c:spPr>
            <c:extLst>
              <c:ext xmlns:c16="http://schemas.microsoft.com/office/drawing/2014/chart" uri="{C3380CC4-5D6E-409C-BE32-E72D297353CC}">
                <c16:uniqueId val="{00000001-6946-430B-A17D-6D75BA5736A6}"/>
              </c:ext>
            </c:extLst>
          </c:dPt>
          <c:val>
            <c:numRef>
              <c:f>Sheet1!$A$1:$A$2</c:f>
              <c:numCache>
                <c:formatCode>General</c:formatCode>
                <c:ptCount val="2"/>
                <c:pt idx="0">
                  <c:v>14.000000000000002</c:v>
                </c:pt>
                <c:pt idx="1">
                  <c:v>86</c:v>
                </c:pt>
              </c:numCache>
            </c:numRef>
          </c:val>
          <c:extLst>
            <c:ext xmlns:c16="http://schemas.microsoft.com/office/drawing/2014/chart" uri="{C3380CC4-5D6E-409C-BE32-E72D297353CC}">
              <c16:uniqueId val="{00000002-6946-430B-A17D-6D75BA5736A6}"/>
            </c:ext>
          </c:extLst>
        </c:ser>
        <c:dLbls>
          <c:showLegendKey val="0"/>
          <c:showVal val="0"/>
          <c:showCatName val="0"/>
          <c:showSerName val="0"/>
          <c:showPercent val="0"/>
          <c:showBubbleSize val="0"/>
          <c:showLeaderLines val="0"/>
        </c:dLbls>
        <c:firstSliceAng val="0"/>
        <c:holeSize val="75"/>
      </c:doughnutChart>
    </c:plotArea>
    <c:plotVisOnly val="0"/>
    <c:dispBlanksAs val="gap"/>
    <c:showDLblsOverMax val="1"/>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78688524590161E-2"/>
          <c:y val="0.15384615384615385"/>
          <c:w val="0.8934426229508196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5599-4B3D-AF56-5573A1E4CEAA}"/>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5599-4B3D-AF56-5573A1E4CEAA}"/>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5599-4B3D-AF56-5573A1E4CEAA}"/>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5599-4B3D-AF56-5573A1E4CEAA}"/>
              </c:ext>
            </c:extLst>
          </c:dPt>
          <c:val>
            <c:numRef>
              <c:f>Sheet1!$A$1:$D$1</c:f>
              <c:numCache>
                <c:formatCode>General</c:formatCode>
                <c:ptCount val="4"/>
                <c:pt idx="0">
                  <c:v>16</c:v>
                </c:pt>
                <c:pt idx="1">
                  <c:v>16</c:v>
                </c:pt>
                <c:pt idx="2">
                  <c:v>13</c:v>
                </c:pt>
                <c:pt idx="3">
                  <c:v>15</c:v>
                </c:pt>
              </c:numCache>
            </c:numRef>
          </c:val>
          <c:smooth val="0"/>
          <c:extLst>
            <c:ext xmlns:c16="http://schemas.microsoft.com/office/drawing/2014/chart" uri="{C3380CC4-5D6E-409C-BE32-E72D297353CC}">
              <c16:uniqueId val="{00000004-5599-4B3D-AF56-5573A1E4CEAA}"/>
            </c:ext>
          </c:extLst>
        </c:ser>
        <c:dLbls>
          <c:showLegendKey val="0"/>
          <c:showVal val="0"/>
          <c:showCatName val="0"/>
          <c:showSerName val="0"/>
          <c:showPercent val="0"/>
          <c:showBubbleSize val="0"/>
        </c:dLbls>
        <c:smooth val="0"/>
        <c:axId val="97709392"/>
        <c:axId val="1"/>
      </c:lineChart>
      <c:catAx>
        <c:axId val="9770939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709392"/>
        <c:crosses val="min"/>
        <c:crossBetween val="midCat"/>
      </c:valAx>
    </c:plotArea>
    <c:plotVisOnly val="0"/>
    <c:dispBlanksAs val="gap"/>
    <c:showDLblsOverMax val="1"/>
  </c:chart>
  <c:externalData r:id="rId1">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5EAA-4D65-87BD-345C4BE5CE60}"/>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5EAA-4D65-87BD-345C4BE5CE60}"/>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5EAA-4D65-87BD-345C4BE5CE60}"/>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5EAA-4D65-87BD-345C4BE5CE60}"/>
              </c:ext>
            </c:extLst>
          </c:dPt>
          <c:val>
            <c:numRef>
              <c:f>Sheet1!$A$1:$D$1</c:f>
              <c:numCache>
                <c:formatCode>General</c:formatCode>
                <c:ptCount val="4"/>
                <c:pt idx="0">
                  <c:v>0</c:v>
                </c:pt>
                <c:pt idx="1">
                  <c:v>3</c:v>
                </c:pt>
                <c:pt idx="2">
                  <c:v>3</c:v>
                </c:pt>
                <c:pt idx="3">
                  <c:v>3</c:v>
                </c:pt>
              </c:numCache>
            </c:numRef>
          </c:val>
          <c:smooth val="0"/>
          <c:extLst>
            <c:ext xmlns:c16="http://schemas.microsoft.com/office/drawing/2014/chart" uri="{C3380CC4-5D6E-409C-BE32-E72D297353CC}">
              <c16:uniqueId val="{00000004-5EAA-4D65-87BD-345C4BE5CE60}"/>
            </c:ext>
          </c:extLst>
        </c:ser>
        <c:dLbls>
          <c:showLegendKey val="0"/>
          <c:showVal val="0"/>
          <c:showCatName val="0"/>
          <c:showSerName val="0"/>
          <c:showPercent val="0"/>
          <c:showBubbleSize val="0"/>
        </c:dLbls>
        <c:smooth val="0"/>
        <c:axId val="637895120"/>
        <c:axId val="1"/>
      </c:lineChart>
      <c:catAx>
        <c:axId val="6378951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895120"/>
        <c:crosses val="min"/>
        <c:crossBetween val="midCat"/>
      </c:valAx>
    </c:plotArea>
    <c:plotVisOnly val="0"/>
    <c:dispBlanksAs val="gap"/>
    <c:showDLblsOverMax val="1"/>
  </c:chart>
  <c:externalData r:id="rId1">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D215-4E7A-A861-E2F6E7D58E77}"/>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D215-4E7A-A861-E2F6E7D58E77}"/>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D215-4E7A-A861-E2F6E7D58E77}"/>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D215-4E7A-A861-E2F6E7D58E77}"/>
              </c:ext>
            </c:extLst>
          </c:dPt>
          <c:val>
            <c:numRef>
              <c:f>Sheet1!$A$1:$D$1</c:f>
              <c:numCache>
                <c:formatCode>General</c:formatCode>
                <c:ptCount val="4"/>
                <c:pt idx="0">
                  <c:v>8</c:v>
                </c:pt>
                <c:pt idx="1">
                  <c:v>9</c:v>
                </c:pt>
                <c:pt idx="2">
                  <c:v>12</c:v>
                </c:pt>
                <c:pt idx="3">
                  <c:v>9</c:v>
                </c:pt>
              </c:numCache>
            </c:numRef>
          </c:val>
          <c:smooth val="0"/>
          <c:extLst>
            <c:ext xmlns:c16="http://schemas.microsoft.com/office/drawing/2014/chart" uri="{C3380CC4-5D6E-409C-BE32-E72D297353CC}">
              <c16:uniqueId val="{00000004-D215-4E7A-A861-E2F6E7D58E77}"/>
            </c:ext>
          </c:extLst>
        </c:ser>
        <c:dLbls>
          <c:showLegendKey val="0"/>
          <c:showVal val="0"/>
          <c:showCatName val="0"/>
          <c:showSerName val="0"/>
          <c:showPercent val="0"/>
          <c:showBubbleSize val="0"/>
        </c:dLbls>
        <c:smooth val="0"/>
        <c:axId val="637897520"/>
        <c:axId val="1"/>
      </c:lineChart>
      <c:catAx>
        <c:axId val="6378975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897520"/>
        <c:crosses val="min"/>
        <c:crossBetween val="midCat"/>
      </c:valAx>
    </c:plotArea>
    <c:plotVisOnly val="0"/>
    <c:dispBlanksAs val="gap"/>
    <c:showDLblsOverMax val="1"/>
  </c:chart>
  <c:externalData r:id="rId1">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7036-4392-87EE-08F5276A6BB5}"/>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7036-4392-87EE-08F5276A6BB5}"/>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7036-4392-87EE-08F5276A6BB5}"/>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7036-4392-87EE-08F5276A6BB5}"/>
              </c:ext>
            </c:extLst>
          </c:dPt>
          <c:val>
            <c:numRef>
              <c:f>Sheet1!$A$1:$D$1</c:f>
              <c:numCache>
                <c:formatCode>General</c:formatCode>
                <c:ptCount val="4"/>
                <c:pt idx="0">
                  <c:v>8</c:v>
                </c:pt>
                <c:pt idx="1">
                  <c:v>10</c:v>
                </c:pt>
                <c:pt idx="2">
                  <c:v>13</c:v>
                </c:pt>
                <c:pt idx="3">
                  <c:v>11</c:v>
                </c:pt>
              </c:numCache>
            </c:numRef>
          </c:val>
          <c:smooth val="0"/>
          <c:extLst>
            <c:ext xmlns:c16="http://schemas.microsoft.com/office/drawing/2014/chart" uri="{C3380CC4-5D6E-409C-BE32-E72D297353CC}">
              <c16:uniqueId val="{00000004-7036-4392-87EE-08F5276A6BB5}"/>
            </c:ext>
          </c:extLst>
        </c:ser>
        <c:dLbls>
          <c:showLegendKey val="0"/>
          <c:showVal val="0"/>
          <c:showCatName val="0"/>
          <c:showSerName val="0"/>
          <c:showPercent val="0"/>
          <c:showBubbleSize val="0"/>
        </c:dLbls>
        <c:smooth val="0"/>
        <c:axId val="637906160"/>
        <c:axId val="1"/>
      </c:lineChart>
      <c:catAx>
        <c:axId val="6379061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06160"/>
        <c:crosses val="min"/>
        <c:crossBetween val="midCat"/>
      </c:valAx>
    </c:plotArea>
    <c:plotVisOnly val="0"/>
    <c:dispBlanksAs val="gap"/>
    <c:showDLblsOverMax val="1"/>
  </c:chart>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7F92-4600-92FE-DE8D658C005F}"/>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7F92-4600-92FE-DE8D658C005F}"/>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7F92-4600-92FE-DE8D658C005F}"/>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7F92-4600-92FE-DE8D658C005F}"/>
              </c:ext>
            </c:extLst>
          </c:dPt>
          <c:val>
            <c:numRef>
              <c:f>Sheet1!$A$1:$D$1</c:f>
              <c:numCache>
                <c:formatCode>General</c:formatCode>
                <c:ptCount val="4"/>
                <c:pt idx="0">
                  <c:v>3</c:v>
                </c:pt>
                <c:pt idx="1">
                  <c:v>13</c:v>
                </c:pt>
                <c:pt idx="2">
                  <c:v>14.000000000000002</c:v>
                </c:pt>
                <c:pt idx="3">
                  <c:v>11</c:v>
                </c:pt>
              </c:numCache>
            </c:numRef>
          </c:val>
          <c:smooth val="0"/>
          <c:extLst>
            <c:ext xmlns:c16="http://schemas.microsoft.com/office/drawing/2014/chart" uri="{C3380CC4-5D6E-409C-BE32-E72D297353CC}">
              <c16:uniqueId val="{00000004-7F92-4600-92FE-DE8D658C005F}"/>
            </c:ext>
          </c:extLst>
        </c:ser>
        <c:dLbls>
          <c:showLegendKey val="0"/>
          <c:showVal val="0"/>
          <c:showCatName val="0"/>
          <c:showSerName val="0"/>
          <c:showPercent val="0"/>
          <c:showBubbleSize val="0"/>
        </c:dLbls>
        <c:smooth val="0"/>
        <c:axId val="637909040"/>
        <c:axId val="1"/>
      </c:lineChart>
      <c:catAx>
        <c:axId val="6379090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09040"/>
        <c:crosses val="min"/>
        <c:crossBetween val="midCat"/>
      </c:valAx>
    </c:plotArea>
    <c:plotVisOnly val="0"/>
    <c:dispBlanksAs val="gap"/>
    <c:showDLblsOverMax val="1"/>
  </c:chart>
  <c:externalData r:id="rId1">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ED7D-4A7B-B0D3-DA55311AA02C}"/>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ED7D-4A7B-B0D3-DA55311AA02C}"/>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ED7D-4A7B-B0D3-DA55311AA02C}"/>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ED7D-4A7B-B0D3-DA55311AA02C}"/>
              </c:ext>
            </c:extLst>
          </c:dPt>
          <c:val>
            <c:numRef>
              <c:f>Sheet1!$A$1:$D$1</c:f>
              <c:numCache>
                <c:formatCode>General</c:formatCode>
                <c:ptCount val="4"/>
                <c:pt idx="0">
                  <c:v>5</c:v>
                </c:pt>
                <c:pt idx="1">
                  <c:v>7.0000000000000009</c:v>
                </c:pt>
                <c:pt idx="2">
                  <c:v>8</c:v>
                </c:pt>
                <c:pt idx="3">
                  <c:v>7.0000000000000009</c:v>
                </c:pt>
              </c:numCache>
            </c:numRef>
          </c:val>
          <c:smooth val="0"/>
          <c:extLst>
            <c:ext xmlns:c16="http://schemas.microsoft.com/office/drawing/2014/chart" uri="{C3380CC4-5D6E-409C-BE32-E72D297353CC}">
              <c16:uniqueId val="{00000004-ED7D-4A7B-B0D3-DA55311AA02C}"/>
            </c:ext>
          </c:extLst>
        </c:ser>
        <c:dLbls>
          <c:showLegendKey val="0"/>
          <c:showVal val="0"/>
          <c:showCatName val="0"/>
          <c:showSerName val="0"/>
          <c:showPercent val="0"/>
          <c:showBubbleSize val="0"/>
        </c:dLbls>
        <c:smooth val="0"/>
        <c:axId val="637910960"/>
        <c:axId val="1"/>
      </c:lineChart>
      <c:catAx>
        <c:axId val="6379109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10960"/>
        <c:crosses val="min"/>
        <c:crossBetween val="midCat"/>
      </c:valAx>
    </c:plotArea>
    <c:plotVisOnly val="0"/>
    <c:dispBlanksAs val="gap"/>
    <c:showDLblsOverMax val="1"/>
  </c:chart>
  <c:externalData r:id="rId1">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725A-4C35-885E-D4F07E75B289}"/>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725A-4C35-885E-D4F07E75B289}"/>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725A-4C35-885E-D4F07E75B289}"/>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725A-4C35-885E-D4F07E75B289}"/>
              </c:ext>
            </c:extLst>
          </c:dPt>
          <c:val>
            <c:numRef>
              <c:f>Sheet1!$A$1:$D$1</c:f>
              <c:numCache>
                <c:formatCode>General</c:formatCode>
                <c:ptCount val="4"/>
                <c:pt idx="0">
                  <c:v>5</c:v>
                </c:pt>
                <c:pt idx="1">
                  <c:v>0</c:v>
                </c:pt>
                <c:pt idx="2">
                  <c:v>2</c:v>
                </c:pt>
                <c:pt idx="3">
                  <c:v>2</c:v>
                </c:pt>
              </c:numCache>
            </c:numRef>
          </c:val>
          <c:smooth val="0"/>
          <c:extLst>
            <c:ext xmlns:c16="http://schemas.microsoft.com/office/drawing/2014/chart" uri="{C3380CC4-5D6E-409C-BE32-E72D297353CC}">
              <c16:uniqueId val="{00000004-725A-4C35-885E-D4F07E75B289}"/>
            </c:ext>
          </c:extLst>
        </c:ser>
        <c:dLbls>
          <c:showLegendKey val="0"/>
          <c:showVal val="0"/>
          <c:showCatName val="0"/>
          <c:showSerName val="0"/>
          <c:showPercent val="0"/>
          <c:showBubbleSize val="0"/>
        </c:dLbls>
        <c:smooth val="0"/>
        <c:axId val="637913840"/>
        <c:axId val="1"/>
      </c:lineChart>
      <c:catAx>
        <c:axId val="6379138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13840"/>
        <c:crosses val="min"/>
        <c:crossBetween val="midCat"/>
      </c:valAx>
    </c:plotArea>
    <c:plotVisOnly val="0"/>
    <c:dispBlanksAs val="gap"/>
    <c:showDLblsOverMax val="1"/>
  </c:chart>
  <c:externalData r:id="rId1">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7FC6-489F-B801-0C033E93751E}"/>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7FC6-489F-B801-0C033E93751E}"/>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7FC6-489F-B801-0C033E93751E}"/>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7FC6-489F-B801-0C033E93751E}"/>
              </c:ext>
            </c:extLst>
          </c:dPt>
          <c:val>
            <c:numRef>
              <c:f>Sheet1!$A$1:$D$1</c:f>
              <c:numCache>
                <c:formatCode>General</c:formatCode>
                <c:ptCount val="4"/>
                <c:pt idx="0">
                  <c:v>3</c:v>
                </c:pt>
                <c:pt idx="1">
                  <c:v>5</c:v>
                </c:pt>
                <c:pt idx="2">
                  <c:v>4</c:v>
                </c:pt>
                <c:pt idx="3">
                  <c:v>3</c:v>
                </c:pt>
              </c:numCache>
            </c:numRef>
          </c:val>
          <c:smooth val="0"/>
          <c:extLst>
            <c:ext xmlns:c16="http://schemas.microsoft.com/office/drawing/2014/chart" uri="{C3380CC4-5D6E-409C-BE32-E72D297353CC}">
              <c16:uniqueId val="{00000004-7FC6-489F-B801-0C033E93751E}"/>
            </c:ext>
          </c:extLst>
        </c:ser>
        <c:dLbls>
          <c:showLegendKey val="0"/>
          <c:showVal val="0"/>
          <c:showCatName val="0"/>
          <c:showSerName val="0"/>
          <c:showPercent val="0"/>
          <c:showBubbleSize val="0"/>
        </c:dLbls>
        <c:smooth val="0"/>
        <c:axId val="637917680"/>
        <c:axId val="1"/>
      </c:lineChart>
      <c:catAx>
        <c:axId val="6379176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17680"/>
        <c:crosses val="min"/>
        <c:crossBetween val="midCat"/>
      </c:valAx>
    </c:plotArea>
    <c:plotVisOnly val="0"/>
    <c:dispBlanksAs val="gap"/>
    <c:showDLblsOverMax val="1"/>
  </c:chart>
  <c:externalData r:id="rId1">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1675-48D4-AF33-2048923B46AE}"/>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1675-48D4-AF33-2048923B46AE}"/>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1675-48D4-AF33-2048923B46AE}"/>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1675-48D4-AF33-2048923B46AE}"/>
              </c:ext>
            </c:extLst>
          </c:dPt>
          <c:val>
            <c:numRef>
              <c:f>Sheet1!$A$1:$D$1</c:f>
              <c:numCache>
                <c:formatCode>General</c:formatCode>
                <c:ptCount val="4"/>
                <c:pt idx="0">
                  <c:v>4</c:v>
                </c:pt>
                <c:pt idx="1">
                  <c:v>4</c:v>
                </c:pt>
                <c:pt idx="2">
                  <c:v>4</c:v>
                </c:pt>
                <c:pt idx="3">
                  <c:v>3</c:v>
                </c:pt>
              </c:numCache>
            </c:numRef>
          </c:val>
          <c:smooth val="0"/>
          <c:extLst>
            <c:ext xmlns:c16="http://schemas.microsoft.com/office/drawing/2014/chart" uri="{C3380CC4-5D6E-409C-BE32-E72D297353CC}">
              <c16:uniqueId val="{00000004-1675-48D4-AF33-2048923B46AE}"/>
            </c:ext>
          </c:extLst>
        </c:ser>
        <c:dLbls>
          <c:showLegendKey val="0"/>
          <c:showVal val="0"/>
          <c:showCatName val="0"/>
          <c:showSerName val="0"/>
          <c:showPercent val="0"/>
          <c:showBubbleSize val="0"/>
        </c:dLbls>
        <c:smooth val="0"/>
        <c:axId val="637918160"/>
        <c:axId val="1"/>
      </c:lineChart>
      <c:catAx>
        <c:axId val="6379181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18160"/>
        <c:crosses val="min"/>
        <c:crossBetween val="midCat"/>
      </c:valAx>
    </c:plotArea>
    <c:plotVisOnly val="0"/>
    <c:dispBlanksAs val="gap"/>
    <c:showDLblsOverMax val="1"/>
  </c:chart>
  <c:externalData r:id="rId1">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F872-4D49-BD38-AA6C5C4D533F}"/>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F872-4D49-BD38-AA6C5C4D533F}"/>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F872-4D49-BD38-AA6C5C4D533F}"/>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F872-4D49-BD38-AA6C5C4D533F}"/>
              </c:ext>
            </c:extLst>
          </c:dPt>
          <c:val>
            <c:numRef>
              <c:f>Sheet1!$A$1:$D$1</c:f>
              <c:numCache>
                <c:formatCode>General</c:formatCode>
                <c:ptCount val="4"/>
                <c:pt idx="0">
                  <c:v>1</c:v>
                </c:pt>
                <c:pt idx="1">
                  <c:v>3</c:v>
                </c:pt>
                <c:pt idx="2">
                  <c:v>3</c:v>
                </c:pt>
                <c:pt idx="3">
                  <c:v>2</c:v>
                </c:pt>
              </c:numCache>
            </c:numRef>
          </c:val>
          <c:smooth val="0"/>
          <c:extLst>
            <c:ext xmlns:c16="http://schemas.microsoft.com/office/drawing/2014/chart" uri="{C3380CC4-5D6E-409C-BE32-E72D297353CC}">
              <c16:uniqueId val="{00000004-F872-4D49-BD38-AA6C5C4D533F}"/>
            </c:ext>
          </c:extLst>
        </c:ser>
        <c:dLbls>
          <c:showLegendKey val="0"/>
          <c:showVal val="0"/>
          <c:showCatName val="0"/>
          <c:showSerName val="0"/>
          <c:showPercent val="0"/>
          <c:showBubbleSize val="0"/>
        </c:dLbls>
        <c:smooth val="0"/>
        <c:axId val="637936400"/>
        <c:axId val="1"/>
      </c:lineChart>
      <c:catAx>
        <c:axId val="6379364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36400"/>
        <c:crosses val="min"/>
        <c:crossBetween val="midCat"/>
      </c:valAx>
    </c:plotArea>
    <c:plotVisOnly val="0"/>
    <c:dispBlanksAs val="gap"/>
    <c:showDLblsOverMax val="1"/>
  </c:chart>
  <c:externalData r:id="rId1">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77D6-4E50-BD3C-DC91E1DD86CA}"/>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77D6-4E50-BD3C-DC91E1DD86CA}"/>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77D6-4E50-BD3C-DC91E1DD86CA}"/>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77D6-4E50-BD3C-DC91E1DD86CA}"/>
              </c:ext>
            </c:extLst>
          </c:dPt>
          <c:val>
            <c:numRef>
              <c:f>Sheet1!$A$1:$D$1</c:f>
              <c:numCache>
                <c:formatCode>General</c:formatCode>
                <c:ptCount val="4"/>
                <c:pt idx="0">
                  <c:v>2</c:v>
                </c:pt>
                <c:pt idx="1">
                  <c:v>2</c:v>
                </c:pt>
                <c:pt idx="2">
                  <c:v>2</c:v>
                </c:pt>
                <c:pt idx="3">
                  <c:v>2</c:v>
                </c:pt>
              </c:numCache>
            </c:numRef>
          </c:val>
          <c:smooth val="0"/>
          <c:extLst>
            <c:ext xmlns:c16="http://schemas.microsoft.com/office/drawing/2014/chart" uri="{C3380CC4-5D6E-409C-BE32-E72D297353CC}">
              <c16:uniqueId val="{00000004-77D6-4E50-BD3C-DC91E1DD86CA}"/>
            </c:ext>
          </c:extLst>
        </c:ser>
        <c:dLbls>
          <c:showLegendKey val="0"/>
          <c:showVal val="0"/>
          <c:showCatName val="0"/>
          <c:showSerName val="0"/>
          <c:showPercent val="0"/>
          <c:showBubbleSize val="0"/>
        </c:dLbls>
        <c:smooth val="0"/>
        <c:axId val="637935920"/>
        <c:axId val="1"/>
      </c:lineChart>
      <c:catAx>
        <c:axId val="6379359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35920"/>
        <c:crosses val="min"/>
        <c:crossBetween val="midCat"/>
      </c:valAx>
    </c:plotArea>
    <c:plotVisOnly val="0"/>
    <c:dispBlanksAs val="gap"/>
    <c:showDLblsOverMax val="1"/>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78688524590161E-2"/>
          <c:y val="0.15384615384615385"/>
          <c:w val="0.8934426229508196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59CE-4CA5-B307-DBF16840193D}"/>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59CE-4CA5-B307-DBF16840193D}"/>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59CE-4CA5-B307-DBF16840193D}"/>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59CE-4CA5-B307-DBF16840193D}"/>
              </c:ext>
            </c:extLst>
          </c:dPt>
          <c:val>
            <c:numRef>
              <c:f>Sheet1!$A$1:$D$1</c:f>
              <c:numCache>
                <c:formatCode>General</c:formatCode>
                <c:ptCount val="4"/>
                <c:pt idx="0">
                  <c:v>14.000000000000002</c:v>
                </c:pt>
                <c:pt idx="1">
                  <c:v>14.000000000000002</c:v>
                </c:pt>
                <c:pt idx="2">
                  <c:v>15</c:v>
                </c:pt>
                <c:pt idx="3">
                  <c:v>20</c:v>
                </c:pt>
              </c:numCache>
            </c:numRef>
          </c:val>
          <c:smooth val="0"/>
          <c:extLst>
            <c:ext xmlns:c16="http://schemas.microsoft.com/office/drawing/2014/chart" uri="{C3380CC4-5D6E-409C-BE32-E72D297353CC}">
              <c16:uniqueId val="{00000004-59CE-4CA5-B307-DBF16840193D}"/>
            </c:ext>
          </c:extLst>
        </c:ser>
        <c:dLbls>
          <c:showLegendKey val="0"/>
          <c:showVal val="0"/>
          <c:showCatName val="0"/>
          <c:showSerName val="0"/>
          <c:showPercent val="0"/>
          <c:showBubbleSize val="0"/>
        </c:dLbls>
        <c:smooth val="0"/>
        <c:axId val="97733392"/>
        <c:axId val="1"/>
      </c:lineChart>
      <c:catAx>
        <c:axId val="9773339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733392"/>
        <c:crosses val="min"/>
        <c:crossBetween val="midCat"/>
      </c:valAx>
    </c:plotArea>
    <c:plotVisOnly val="0"/>
    <c:dispBlanksAs val="gap"/>
    <c:showDLblsOverMax val="1"/>
  </c:chart>
  <c:externalData r:id="rId1">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6E4D-4F77-A5E8-7D81A04BAC40}"/>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6E4D-4F77-A5E8-7D81A04BAC40}"/>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6E4D-4F77-A5E8-7D81A04BAC40}"/>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6E4D-4F77-A5E8-7D81A04BAC40}"/>
              </c:ext>
            </c:extLst>
          </c:dPt>
          <c:val>
            <c:numRef>
              <c:f>Sheet1!$A$1:$D$1</c:f>
              <c:numCache>
                <c:formatCode>General</c:formatCode>
                <c:ptCount val="4"/>
                <c:pt idx="0">
                  <c:v>5</c:v>
                </c:pt>
                <c:pt idx="1">
                  <c:v>4</c:v>
                </c:pt>
                <c:pt idx="2">
                  <c:v>3</c:v>
                </c:pt>
                <c:pt idx="3">
                  <c:v>3</c:v>
                </c:pt>
              </c:numCache>
            </c:numRef>
          </c:val>
          <c:smooth val="0"/>
          <c:extLst>
            <c:ext xmlns:c16="http://schemas.microsoft.com/office/drawing/2014/chart" uri="{C3380CC4-5D6E-409C-BE32-E72D297353CC}">
              <c16:uniqueId val="{00000004-6E4D-4F77-A5E8-7D81A04BAC40}"/>
            </c:ext>
          </c:extLst>
        </c:ser>
        <c:dLbls>
          <c:showLegendKey val="0"/>
          <c:showVal val="0"/>
          <c:showCatName val="0"/>
          <c:showSerName val="0"/>
          <c:showPercent val="0"/>
          <c:showBubbleSize val="0"/>
        </c:dLbls>
        <c:smooth val="0"/>
        <c:axId val="637922960"/>
        <c:axId val="1"/>
      </c:lineChart>
      <c:catAx>
        <c:axId val="63792296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22960"/>
        <c:crosses val="min"/>
        <c:crossBetween val="midCat"/>
      </c:valAx>
    </c:plotArea>
    <c:plotVisOnly val="0"/>
    <c:dispBlanksAs val="gap"/>
    <c:showDLblsOverMax val="1"/>
  </c:chart>
  <c:externalData r:id="rId1">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1D69-4BC8-BCB8-4E766090D375}"/>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1D69-4BC8-BCB8-4E766090D375}"/>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1D69-4BC8-BCB8-4E766090D375}"/>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1D69-4BC8-BCB8-4E766090D375}"/>
              </c:ext>
            </c:extLst>
          </c:dPt>
          <c:val>
            <c:numRef>
              <c:f>Sheet1!$A$1:$D$1</c:f>
              <c:numCache>
                <c:formatCode>General</c:formatCode>
                <c:ptCount val="4"/>
                <c:pt idx="0">
                  <c:v>2</c:v>
                </c:pt>
                <c:pt idx="1">
                  <c:v>7.0000000000000009</c:v>
                </c:pt>
                <c:pt idx="2">
                  <c:v>4</c:v>
                </c:pt>
                <c:pt idx="3">
                  <c:v>6</c:v>
                </c:pt>
              </c:numCache>
            </c:numRef>
          </c:val>
          <c:smooth val="0"/>
          <c:extLst>
            <c:ext xmlns:c16="http://schemas.microsoft.com/office/drawing/2014/chart" uri="{C3380CC4-5D6E-409C-BE32-E72D297353CC}">
              <c16:uniqueId val="{00000004-1D69-4BC8-BCB8-4E766090D375}"/>
            </c:ext>
          </c:extLst>
        </c:ser>
        <c:dLbls>
          <c:showLegendKey val="0"/>
          <c:showVal val="0"/>
          <c:showCatName val="0"/>
          <c:showSerName val="0"/>
          <c:showPercent val="0"/>
          <c:showBubbleSize val="0"/>
        </c:dLbls>
        <c:smooth val="0"/>
        <c:axId val="637937840"/>
        <c:axId val="1"/>
      </c:lineChart>
      <c:catAx>
        <c:axId val="6379378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37840"/>
        <c:crosses val="min"/>
        <c:crossBetween val="midCat"/>
      </c:valAx>
    </c:plotArea>
    <c:plotVisOnly val="0"/>
    <c:dispBlanksAs val="gap"/>
    <c:showDLblsOverMax val="1"/>
  </c:chart>
  <c:externalData r:id="rId1">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EF4F-496E-BC45-1618B9DF67CA}"/>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EF4F-496E-BC45-1618B9DF67CA}"/>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EF4F-496E-BC45-1618B9DF67CA}"/>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EF4F-496E-BC45-1618B9DF67CA}"/>
              </c:ext>
            </c:extLst>
          </c:dPt>
          <c:val>
            <c:numRef>
              <c:f>Sheet1!$A$1:$D$1</c:f>
              <c:numCache>
                <c:formatCode>General</c:formatCode>
                <c:ptCount val="4"/>
                <c:pt idx="0">
                  <c:v>3</c:v>
                </c:pt>
                <c:pt idx="1">
                  <c:v>3</c:v>
                </c:pt>
                <c:pt idx="2">
                  <c:v>3</c:v>
                </c:pt>
                <c:pt idx="3">
                  <c:v>3</c:v>
                </c:pt>
              </c:numCache>
            </c:numRef>
          </c:val>
          <c:smooth val="0"/>
          <c:extLst>
            <c:ext xmlns:c16="http://schemas.microsoft.com/office/drawing/2014/chart" uri="{C3380CC4-5D6E-409C-BE32-E72D297353CC}">
              <c16:uniqueId val="{00000004-EF4F-496E-BC45-1618B9DF67CA}"/>
            </c:ext>
          </c:extLst>
        </c:ser>
        <c:dLbls>
          <c:showLegendKey val="0"/>
          <c:showVal val="0"/>
          <c:showCatName val="0"/>
          <c:showSerName val="0"/>
          <c:showPercent val="0"/>
          <c:showBubbleSize val="0"/>
        </c:dLbls>
        <c:smooth val="0"/>
        <c:axId val="637934000"/>
        <c:axId val="1"/>
      </c:lineChart>
      <c:catAx>
        <c:axId val="6379340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637934000"/>
        <c:crosses val="min"/>
        <c:crossBetween val="midCat"/>
      </c:valAx>
    </c:plotArea>
    <c:plotVisOnly val="0"/>
    <c:dispBlanksAs val="gap"/>
    <c:showDLblsOverMax val="1"/>
  </c:chart>
  <c:externalData r:id="rId1">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3C93-4290-B075-7694706DD531}"/>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3C93-4290-B075-7694706DD531}"/>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3C93-4290-B075-7694706DD531}"/>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3C93-4290-B075-7694706DD531}"/>
              </c:ext>
            </c:extLst>
          </c:dPt>
          <c:val>
            <c:numRef>
              <c:f>Sheet1!$A$1:$D$1</c:f>
              <c:numCache>
                <c:formatCode>General</c:formatCode>
                <c:ptCount val="4"/>
                <c:pt idx="0">
                  <c:v>4</c:v>
                </c:pt>
                <c:pt idx="1">
                  <c:v>1</c:v>
                </c:pt>
                <c:pt idx="2">
                  <c:v>2</c:v>
                </c:pt>
                <c:pt idx="3">
                  <c:v>2</c:v>
                </c:pt>
              </c:numCache>
            </c:numRef>
          </c:val>
          <c:smooth val="0"/>
          <c:extLst>
            <c:ext xmlns:c16="http://schemas.microsoft.com/office/drawing/2014/chart" uri="{C3380CC4-5D6E-409C-BE32-E72D297353CC}">
              <c16:uniqueId val="{00000004-3C93-4290-B075-7694706DD531}"/>
            </c:ext>
          </c:extLst>
        </c:ser>
        <c:dLbls>
          <c:showLegendKey val="0"/>
          <c:showVal val="0"/>
          <c:showCatName val="0"/>
          <c:showSerName val="0"/>
          <c:showPercent val="0"/>
          <c:showBubbleSize val="0"/>
        </c:dLbls>
        <c:smooth val="0"/>
        <c:axId val="637940720"/>
        <c:axId val="1"/>
      </c:lineChart>
      <c:catAx>
        <c:axId val="6379407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40720"/>
        <c:crosses val="min"/>
        <c:crossBetween val="midCat"/>
      </c:valAx>
    </c:plotArea>
    <c:plotVisOnly val="0"/>
    <c:dispBlanksAs val="gap"/>
    <c:showDLblsOverMax val="1"/>
  </c:chart>
  <c:externalData r:id="rId1">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AAAB-464A-9ED5-21C3C557A6C9}"/>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AAAB-464A-9ED5-21C3C557A6C9}"/>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AAAB-464A-9ED5-21C3C557A6C9}"/>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AAAB-464A-9ED5-21C3C557A6C9}"/>
              </c:ext>
            </c:extLst>
          </c:dPt>
          <c:val>
            <c:numRef>
              <c:f>Sheet1!$A$1:$D$1</c:f>
              <c:numCache>
                <c:formatCode>General</c:formatCode>
                <c:ptCount val="4"/>
                <c:pt idx="0">
                  <c:v>2</c:v>
                </c:pt>
                <c:pt idx="1">
                  <c:v>5</c:v>
                </c:pt>
                <c:pt idx="2">
                  <c:v>7.0000000000000009</c:v>
                </c:pt>
                <c:pt idx="3">
                  <c:v>5</c:v>
                </c:pt>
              </c:numCache>
            </c:numRef>
          </c:val>
          <c:smooth val="0"/>
          <c:extLst>
            <c:ext xmlns:c16="http://schemas.microsoft.com/office/drawing/2014/chart" uri="{C3380CC4-5D6E-409C-BE32-E72D297353CC}">
              <c16:uniqueId val="{00000004-AAAB-464A-9ED5-21C3C557A6C9}"/>
            </c:ext>
          </c:extLst>
        </c:ser>
        <c:dLbls>
          <c:showLegendKey val="0"/>
          <c:showVal val="0"/>
          <c:showCatName val="0"/>
          <c:showSerName val="0"/>
          <c:showPercent val="0"/>
          <c:showBubbleSize val="0"/>
        </c:dLbls>
        <c:smooth val="0"/>
        <c:axId val="637942640"/>
        <c:axId val="1"/>
      </c:lineChart>
      <c:catAx>
        <c:axId val="6379426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42640"/>
        <c:crosses val="min"/>
        <c:crossBetween val="midCat"/>
      </c:valAx>
    </c:plotArea>
    <c:plotVisOnly val="0"/>
    <c:dispBlanksAs val="gap"/>
    <c:showDLblsOverMax val="1"/>
  </c:chart>
  <c:externalData r:id="rId1">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F9B7-4800-8ECD-D7BB33395380}"/>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F9B7-4800-8ECD-D7BB33395380}"/>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F9B7-4800-8ECD-D7BB33395380}"/>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F9B7-4800-8ECD-D7BB33395380}"/>
              </c:ext>
            </c:extLst>
          </c:dPt>
          <c:val>
            <c:numRef>
              <c:f>Sheet1!$A$1:$D$1</c:f>
              <c:numCache>
                <c:formatCode>General</c:formatCode>
                <c:ptCount val="4"/>
                <c:pt idx="0">
                  <c:v>6</c:v>
                </c:pt>
                <c:pt idx="1">
                  <c:v>3</c:v>
                </c:pt>
                <c:pt idx="2">
                  <c:v>3</c:v>
                </c:pt>
                <c:pt idx="3">
                  <c:v>3</c:v>
                </c:pt>
              </c:numCache>
            </c:numRef>
          </c:val>
          <c:smooth val="0"/>
          <c:extLst>
            <c:ext xmlns:c16="http://schemas.microsoft.com/office/drawing/2014/chart" uri="{C3380CC4-5D6E-409C-BE32-E72D297353CC}">
              <c16:uniqueId val="{00000004-F9B7-4800-8ECD-D7BB33395380}"/>
            </c:ext>
          </c:extLst>
        </c:ser>
        <c:dLbls>
          <c:showLegendKey val="0"/>
          <c:showVal val="0"/>
          <c:showCatName val="0"/>
          <c:showSerName val="0"/>
          <c:showPercent val="0"/>
          <c:showBubbleSize val="0"/>
        </c:dLbls>
        <c:smooth val="0"/>
        <c:axId val="637944080"/>
        <c:axId val="1"/>
      </c:lineChart>
      <c:catAx>
        <c:axId val="63794408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44080"/>
        <c:crosses val="min"/>
        <c:crossBetween val="midCat"/>
      </c:valAx>
    </c:plotArea>
    <c:plotVisOnly val="0"/>
    <c:dispBlanksAs val="gap"/>
    <c:showDLblsOverMax val="1"/>
  </c:chart>
  <c:externalData r:id="rId1">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7615-43D0-B329-E12D0C2DB32E}"/>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7615-43D0-B329-E12D0C2DB32E}"/>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7615-43D0-B329-E12D0C2DB32E}"/>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7615-43D0-B329-E12D0C2DB32E}"/>
              </c:ext>
            </c:extLst>
          </c:dPt>
          <c:val>
            <c:numRef>
              <c:f>Sheet1!$A$1:$D$1</c:f>
              <c:numCache>
                <c:formatCode>General</c:formatCode>
                <c:ptCount val="4"/>
                <c:pt idx="0">
                  <c:v>0</c:v>
                </c:pt>
                <c:pt idx="1">
                  <c:v>3</c:v>
                </c:pt>
                <c:pt idx="2">
                  <c:v>5</c:v>
                </c:pt>
                <c:pt idx="3">
                  <c:v>3</c:v>
                </c:pt>
              </c:numCache>
            </c:numRef>
          </c:val>
          <c:smooth val="0"/>
          <c:extLst>
            <c:ext xmlns:c16="http://schemas.microsoft.com/office/drawing/2014/chart" uri="{C3380CC4-5D6E-409C-BE32-E72D297353CC}">
              <c16:uniqueId val="{00000004-7615-43D0-B329-E12D0C2DB32E}"/>
            </c:ext>
          </c:extLst>
        </c:ser>
        <c:dLbls>
          <c:showLegendKey val="0"/>
          <c:showVal val="0"/>
          <c:showCatName val="0"/>
          <c:showSerName val="0"/>
          <c:showPercent val="0"/>
          <c:showBubbleSize val="0"/>
        </c:dLbls>
        <c:smooth val="0"/>
        <c:axId val="637946000"/>
        <c:axId val="1"/>
      </c:lineChart>
      <c:catAx>
        <c:axId val="63794600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46000"/>
        <c:crosses val="min"/>
        <c:crossBetween val="midCat"/>
      </c:valAx>
    </c:plotArea>
    <c:plotVisOnly val="0"/>
    <c:dispBlanksAs val="gap"/>
    <c:showDLblsOverMax val="1"/>
  </c:chart>
  <c:externalData r:id="rId1">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8A85-4E77-B5E9-41855A2B0FE6}"/>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8A85-4E77-B5E9-41855A2B0FE6}"/>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8A85-4E77-B5E9-41855A2B0FE6}"/>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8A85-4E77-B5E9-41855A2B0FE6}"/>
              </c:ext>
            </c:extLst>
          </c:dPt>
          <c:val>
            <c:numRef>
              <c:f>Sheet1!$A$1:$D$1</c:f>
              <c:numCache>
                <c:formatCode>General</c:formatCode>
                <c:ptCount val="4"/>
                <c:pt idx="0">
                  <c:v>3</c:v>
                </c:pt>
                <c:pt idx="1">
                  <c:v>3</c:v>
                </c:pt>
                <c:pt idx="2">
                  <c:v>7.0000000000000009</c:v>
                </c:pt>
                <c:pt idx="3">
                  <c:v>3</c:v>
                </c:pt>
              </c:numCache>
            </c:numRef>
          </c:val>
          <c:smooth val="0"/>
          <c:extLst>
            <c:ext xmlns:c16="http://schemas.microsoft.com/office/drawing/2014/chart" uri="{C3380CC4-5D6E-409C-BE32-E72D297353CC}">
              <c16:uniqueId val="{00000004-8A85-4E77-B5E9-41855A2B0FE6}"/>
            </c:ext>
          </c:extLst>
        </c:ser>
        <c:dLbls>
          <c:showLegendKey val="0"/>
          <c:showVal val="0"/>
          <c:showCatName val="0"/>
          <c:showSerName val="0"/>
          <c:showPercent val="0"/>
          <c:showBubbleSize val="0"/>
        </c:dLbls>
        <c:smooth val="0"/>
        <c:axId val="637947440"/>
        <c:axId val="1"/>
      </c:lineChart>
      <c:catAx>
        <c:axId val="6379474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47440"/>
        <c:crosses val="min"/>
        <c:crossBetween val="midCat"/>
      </c:valAx>
    </c:plotArea>
    <c:plotVisOnly val="0"/>
    <c:dispBlanksAs val="gap"/>
    <c:showDLblsOverMax val="1"/>
  </c:chart>
  <c:externalData r:id="rId1">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23F5-45AF-A194-88197E86F577}"/>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23F5-45AF-A194-88197E86F577}"/>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23F5-45AF-A194-88197E86F577}"/>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23F5-45AF-A194-88197E86F577}"/>
              </c:ext>
            </c:extLst>
          </c:dPt>
          <c:val>
            <c:numRef>
              <c:f>Sheet1!$A$1:$D$1</c:f>
              <c:numCache>
                <c:formatCode>General</c:formatCode>
                <c:ptCount val="4"/>
                <c:pt idx="0">
                  <c:v>3</c:v>
                </c:pt>
                <c:pt idx="1">
                  <c:v>4</c:v>
                </c:pt>
                <c:pt idx="2">
                  <c:v>5</c:v>
                </c:pt>
                <c:pt idx="3">
                  <c:v>2</c:v>
                </c:pt>
              </c:numCache>
            </c:numRef>
          </c:val>
          <c:smooth val="0"/>
          <c:extLst>
            <c:ext xmlns:c16="http://schemas.microsoft.com/office/drawing/2014/chart" uri="{C3380CC4-5D6E-409C-BE32-E72D297353CC}">
              <c16:uniqueId val="{00000004-23F5-45AF-A194-88197E86F577}"/>
            </c:ext>
          </c:extLst>
        </c:ser>
        <c:dLbls>
          <c:showLegendKey val="0"/>
          <c:showVal val="0"/>
          <c:showCatName val="0"/>
          <c:showSerName val="0"/>
          <c:showPercent val="0"/>
          <c:showBubbleSize val="0"/>
        </c:dLbls>
        <c:smooth val="0"/>
        <c:axId val="637950320"/>
        <c:axId val="1"/>
      </c:lineChart>
      <c:catAx>
        <c:axId val="63795032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50320"/>
        <c:crosses val="min"/>
        <c:crossBetween val="midCat"/>
      </c:valAx>
    </c:plotArea>
    <c:plotVisOnly val="0"/>
    <c:dispBlanksAs val="gap"/>
    <c:showDLblsOverMax val="1"/>
  </c:chart>
  <c:externalData r:id="rId1">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184E-4D58-9EA0-0D2039A6C723}"/>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184E-4D58-9EA0-0D2039A6C723}"/>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184E-4D58-9EA0-0D2039A6C723}"/>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184E-4D58-9EA0-0D2039A6C723}"/>
              </c:ext>
            </c:extLst>
          </c:dPt>
          <c:val>
            <c:numRef>
              <c:f>Sheet1!$A$1:$D$1</c:f>
              <c:numCache>
                <c:formatCode>General</c:formatCode>
                <c:ptCount val="4"/>
                <c:pt idx="0">
                  <c:v>1</c:v>
                </c:pt>
                <c:pt idx="1">
                  <c:v>5</c:v>
                </c:pt>
                <c:pt idx="2">
                  <c:v>4</c:v>
                </c:pt>
                <c:pt idx="3">
                  <c:v>3</c:v>
                </c:pt>
              </c:numCache>
            </c:numRef>
          </c:val>
          <c:smooth val="0"/>
          <c:extLst>
            <c:ext xmlns:c16="http://schemas.microsoft.com/office/drawing/2014/chart" uri="{C3380CC4-5D6E-409C-BE32-E72D297353CC}">
              <c16:uniqueId val="{00000004-184E-4D58-9EA0-0D2039A6C723}"/>
            </c:ext>
          </c:extLst>
        </c:ser>
        <c:dLbls>
          <c:showLegendKey val="0"/>
          <c:showVal val="0"/>
          <c:showCatName val="0"/>
          <c:showSerName val="0"/>
          <c:showPercent val="0"/>
          <c:showBubbleSize val="0"/>
        </c:dLbls>
        <c:smooth val="0"/>
        <c:axId val="637964240"/>
        <c:axId val="1"/>
      </c:lineChart>
      <c:catAx>
        <c:axId val="6379642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64240"/>
        <c:crosses val="min"/>
        <c:crossBetween val="midCat"/>
      </c:valAx>
    </c:plotArea>
    <c:plotVisOnly val="0"/>
    <c:dispBlanksAs val="gap"/>
    <c:showDLblsOverMax val="1"/>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24155578300923E-2"/>
          <c:y val="0.15384615384615385"/>
          <c:w val="0.8935516888433982"/>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AC79-47D0-B35C-C7E4B9D07DC4}"/>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AC79-47D0-B35C-C7E4B9D07DC4}"/>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AC79-47D0-B35C-C7E4B9D07DC4}"/>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AC79-47D0-B35C-C7E4B9D07DC4}"/>
              </c:ext>
            </c:extLst>
          </c:dPt>
          <c:val>
            <c:numRef>
              <c:f>Sheet1!$A$1:$D$1</c:f>
              <c:numCache>
                <c:formatCode>General</c:formatCode>
                <c:ptCount val="4"/>
                <c:pt idx="0">
                  <c:v>14.000000000000002</c:v>
                </c:pt>
                <c:pt idx="1">
                  <c:v>10</c:v>
                </c:pt>
                <c:pt idx="2">
                  <c:v>7.0000000000000009</c:v>
                </c:pt>
                <c:pt idx="3">
                  <c:v>16</c:v>
                </c:pt>
              </c:numCache>
            </c:numRef>
          </c:val>
          <c:smooth val="0"/>
          <c:extLst>
            <c:ext xmlns:c16="http://schemas.microsoft.com/office/drawing/2014/chart" uri="{C3380CC4-5D6E-409C-BE32-E72D297353CC}">
              <c16:uniqueId val="{00000004-AC79-47D0-B35C-C7E4B9D07DC4}"/>
            </c:ext>
          </c:extLst>
        </c:ser>
        <c:dLbls>
          <c:showLegendKey val="0"/>
          <c:showVal val="0"/>
          <c:showCatName val="0"/>
          <c:showSerName val="0"/>
          <c:showPercent val="0"/>
          <c:showBubbleSize val="0"/>
        </c:dLbls>
        <c:smooth val="0"/>
        <c:axId val="97748272"/>
        <c:axId val="1"/>
      </c:lineChart>
      <c:catAx>
        <c:axId val="9774827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748272"/>
        <c:crosses val="min"/>
        <c:crossBetween val="midCat"/>
      </c:valAx>
    </c:plotArea>
    <c:plotVisOnly val="0"/>
    <c:dispBlanksAs val="gap"/>
    <c:showDLblsOverMax val="1"/>
  </c:chart>
  <c:externalData r:id="rId1">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52031454783754E-2"/>
          <c:y val="0.15384615384615385"/>
          <c:w val="0.86369593709043246"/>
          <c:h val="0.69230769230769229"/>
        </c:manualLayout>
      </c:layout>
      <c:lineChart>
        <c:grouping val="standard"/>
        <c:varyColors val="0"/>
        <c:ser>
          <c:idx val="0"/>
          <c:order val="0"/>
          <c:spPr>
            <a:ln w="28575" cmpd="sng" algn="ctr">
              <a:solidFill>
                <a:srgbClr val="404040"/>
              </a:solidFill>
              <a:prstDash val="solid"/>
            </a:ln>
          </c:spPr>
          <c:marker>
            <c:symbol val="none"/>
          </c:marker>
          <c:dPt>
            <c:idx val="0"/>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0-D644-464D-8602-BE5FABCFF8F7}"/>
              </c:ext>
            </c:extLst>
          </c:dPt>
          <c:dPt>
            <c:idx val="1"/>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1-D644-464D-8602-BE5FABCFF8F7}"/>
              </c:ext>
            </c:extLst>
          </c:dPt>
          <c:dPt>
            <c:idx val="2"/>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2-D644-464D-8602-BE5FABCFF8F7}"/>
              </c:ext>
            </c:extLst>
          </c:dPt>
          <c:dPt>
            <c:idx val="3"/>
            <c:marker>
              <c:symbol val="circle"/>
              <c:size val="5"/>
              <c:spPr>
                <a:solidFill>
                  <a:srgbClr val="FFFFFF"/>
                </a:solidFill>
                <a:ln w="9525" cmpd="sng" algn="ctr">
                  <a:solidFill>
                    <a:srgbClr val="404040"/>
                  </a:solidFill>
                  <a:prstDash val="solid"/>
                </a:ln>
              </c:spPr>
            </c:marker>
            <c:bubble3D val="0"/>
            <c:extLst>
              <c:ext xmlns:c16="http://schemas.microsoft.com/office/drawing/2014/chart" uri="{C3380CC4-5D6E-409C-BE32-E72D297353CC}">
                <c16:uniqueId val="{00000003-D644-464D-8602-BE5FABCFF8F7}"/>
              </c:ext>
            </c:extLst>
          </c:dPt>
          <c:val>
            <c:numRef>
              <c:f>Sheet1!$A$1:$D$1</c:f>
              <c:numCache>
                <c:formatCode>General</c:formatCode>
                <c:ptCount val="4"/>
                <c:pt idx="0">
                  <c:v>3</c:v>
                </c:pt>
                <c:pt idx="1">
                  <c:v>4</c:v>
                </c:pt>
                <c:pt idx="2">
                  <c:v>5</c:v>
                </c:pt>
                <c:pt idx="3">
                  <c:v>3</c:v>
                </c:pt>
              </c:numCache>
            </c:numRef>
          </c:val>
          <c:smooth val="0"/>
          <c:extLst>
            <c:ext xmlns:c16="http://schemas.microsoft.com/office/drawing/2014/chart" uri="{C3380CC4-5D6E-409C-BE32-E72D297353CC}">
              <c16:uniqueId val="{00000004-D644-464D-8602-BE5FABCFF8F7}"/>
            </c:ext>
          </c:extLst>
        </c:ser>
        <c:dLbls>
          <c:showLegendKey val="0"/>
          <c:showVal val="0"/>
          <c:showCatName val="0"/>
          <c:showSerName val="0"/>
          <c:showPercent val="0"/>
          <c:showBubbleSize val="0"/>
        </c:dLbls>
        <c:smooth val="0"/>
        <c:axId val="637959440"/>
        <c:axId val="1"/>
      </c:lineChart>
      <c:catAx>
        <c:axId val="637959440"/>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30"/>
          <c:min val="0"/>
        </c:scaling>
        <c:delete val="1"/>
        <c:axPos val="l"/>
        <c:numFmt formatCode="General" sourceLinked="1"/>
        <c:majorTickMark val="out"/>
        <c:minorTickMark val="none"/>
        <c:tickLblPos val="nextTo"/>
        <c:crossAx val="637959440"/>
        <c:crosses val="min"/>
        <c:crossBetween val="midCat"/>
      </c:valAx>
    </c:plotArea>
    <c:plotVisOnly val="0"/>
    <c:dispBlanksAs val="gap"/>
    <c:showDLblsOverMax val="1"/>
  </c:chart>
  <c:externalData r:id="rId1">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C9EA-425D-9943-54DE4EAB60A7}"/>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C9EA-425D-9943-54DE4EAB60A7}"/>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C9EA-425D-9943-54DE4EAB60A7}"/>
              </c:ext>
            </c:extLst>
          </c:dPt>
          <c:dLbls>
            <c:dLbl>
              <c:idx val="0"/>
              <c:layout>
                <c:manualLayout>
                  <c:x val="5.1894563426688634E-2"/>
                  <c:y val="-3.05263157894736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9EA-425D-9943-54DE4EAB60A7}"/>
                </c:ext>
              </c:extLst>
            </c:dLbl>
            <c:dLbl>
              <c:idx val="1"/>
              <c:layout>
                <c:manualLayout>
                  <c:x val="3.789126853377265E-2"/>
                  <c:y val="7.36842105263157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9EA-425D-9943-54DE4EAB60A7}"/>
                </c:ext>
              </c:extLst>
            </c:dLbl>
            <c:dLbl>
              <c:idx val="2"/>
              <c:layout>
                <c:manualLayout>
                  <c:x val="-5.8484349258649093E-2"/>
                  <c:y val="9.4736842105263164E-3"/>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9EA-425D-9943-54DE4EAB60A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37</c:v>
                </c:pt>
                <c:pt idx="1">
                  <c:v>8</c:v>
                </c:pt>
                <c:pt idx="2">
                  <c:v>55.000000000000007</c:v>
                </c:pt>
              </c:numCache>
            </c:numRef>
          </c:val>
          <c:extLst>
            <c:ext xmlns:c16="http://schemas.microsoft.com/office/drawing/2014/chart" uri="{C3380CC4-5D6E-409C-BE32-E72D297353CC}">
              <c16:uniqueId val="{00000003-C9EA-425D-9943-54DE4EAB60A7}"/>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535048802129548E-2"/>
          <c:y val="5.8035714285714288E-2"/>
          <c:w val="0.97692990239574096"/>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8</c:v>
                </c:pt>
                <c:pt idx="1">
                  <c:v>10</c:v>
                </c:pt>
                <c:pt idx="2">
                  <c:v>9</c:v>
                </c:pt>
                <c:pt idx="3">
                  <c:v>27</c:v>
                </c:pt>
                <c:pt idx="4">
                  <c:v>68</c:v>
                </c:pt>
                <c:pt idx="5">
                  <c:v>37</c:v>
                </c:pt>
                <c:pt idx="6">
                  <c:v>40</c:v>
                </c:pt>
                <c:pt idx="7">
                  <c:v>32</c:v>
                </c:pt>
                <c:pt idx="8">
                  <c:v>21</c:v>
                </c:pt>
                <c:pt idx="9">
                  <c:v>25</c:v>
                </c:pt>
                <c:pt idx="10">
                  <c:v>23</c:v>
                </c:pt>
                <c:pt idx="11">
                  <c:v>28</c:v>
                </c:pt>
                <c:pt idx="12">
                  <c:v>24</c:v>
                </c:pt>
                <c:pt idx="13">
                  <c:v>40</c:v>
                </c:pt>
                <c:pt idx="14">
                  <c:v>17</c:v>
                </c:pt>
                <c:pt idx="15">
                  <c:v>8</c:v>
                </c:pt>
                <c:pt idx="16">
                  <c:v>6</c:v>
                </c:pt>
                <c:pt idx="17">
                  <c:v>10</c:v>
                </c:pt>
                <c:pt idx="18">
                  <c:v>13</c:v>
                </c:pt>
                <c:pt idx="19">
                  <c:v>13</c:v>
                </c:pt>
                <c:pt idx="20">
                  <c:v>13</c:v>
                </c:pt>
                <c:pt idx="21">
                  <c:v>13</c:v>
                </c:pt>
                <c:pt idx="22">
                  <c:v>14</c:v>
                </c:pt>
                <c:pt idx="23">
                  <c:v>6</c:v>
                </c:pt>
                <c:pt idx="24">
                  <c:v>13</c:v>
                </c:pt>
                <c:pt idx="25">
                  <c:v>14</c:v>
                </c:pt>
                <c:pt idx="26">
                  <c:v>51</c:v>
                </c:pt>
                <c:pt idx="27">
                  <c:v>32</c:v>
                </c:pt>
                <c:pt idx="28">
                  <c:v>23</c:v>
                </c:pt>
                <c:pt idx="29">
                  <c:v>15</c:v>
                </c:pt>
                <c:pt idx="30">
                  <c:v>9</c:v>
                </c:pt>
              </c:numCache>
            </c:numRef>
          </c:yVal>
          <c:smooth val="1"/>
          <c:extLst>
            <c:ext xmlns:c16="http://schemas.microsoft.com/office/drawing/2014/chart" uri="{C3380CC4-5D6E-409C-BE32-E72D297353CC}">
              <c16:uniqueId val="{00000000-B4AB-44AF-AE7C-2074EEBDCE7A}"/>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38</c:v>
                </c:pt>
                <c:pt idx="1">
                  <c:v>54</c:v>
                </c:pt>
                <c:pt idx="2">
                  <c:v>27</c:v>
                </c:pt>
                <c:pt idx="3">
                  <c:v>74</c:v>
                </c:pt>
                <c:pt idx="4">
                  <c:v>100</c:v>
                </c:pt>
                <c:pt idx="5">
                  <c:v>53</c:v>
                </c:pt>
                <c:pt idx="6">
                  <c:v>66</c:v>
                </c:pt>
                <c:pt idx="7">
                  <c:v>42</c:v>
                </c:pt>
                <c:pt idx="8">
                  <c:v>27</c:v>
                </c:pt>
                <c:pt idx="9">
                  <c:v>39</c:v>
                </c:pt>
                <c:pt idx="10">
                  <c:v>25</c:v>
                </c:pt>
                <c:pt idx="11">
                  <c:v>37</c:v>
                </c:pt>
                <c:pt idx="12">
                  <c:v>31</c:v>
                </c:pt>
                <c:pt idx="13">
                  <c:v>41</c:v>
                </c:pt>
                <c:pt idx="14">
                  <c:v>20</c:v>
                </c:pt>
                <c:pt idx="15">
                  <c:v>11</c:v>
                </c:pt>
                <c:pt idx="16">
                  <c:v>17</c:v>
                </c:pt>
                <c:pt idx="17">
                  <c:v>17</c:v>
                </c:pt>
                <c:pt idx="18">
                  <c:v>17</c:v>
                </c:pt>
                <c:pt idx="19">
                  <c:v>22</c:v>
                </c:pt>
                <c:pt idx="20">
                  <c:v>33</c:v>
                </c:pt>
                <c:pt idx="21">
                  <c:v>15</c:v>
                </c:pt>
                <c:pt idx="22">
                  <c:v>22</c:v>
                </c:pt>
                <c:pt idx="23">
                  <c:v>20</c:v>
                </c:pt>
                <c:pt idx="24">
                  <c:v>38</c:v>
                </c:pt>
                <c:pt idx="25">
                  <c:v>18</c:v>
                </c:pt>
                <c:pt idx="26">
                  <c:v>29</c:v>
                </c:pt>
                <c:pt idx="27">
                  <c:v>20</c:v>
                </c:pt>
                <c:pt idx="28">
                  <c:v>16</c:v>
                </c:pt>
                <c:pt idx="29">
                  <c:v>9</c:v>
                </c:pt>
                <c:pt idx="30">
                  <c:v>13</c:v>
                </c:pt>
              </c:numCache>
            </c:numRef>
          </c:yVal>
          <c:smooth val="1"/>
          <c:extLst>
            <c:ext xmlns:c16="http://schemas.microsoft.com/office/drawing/2014/chart" uri="{C3380CC4-5D6E-409C-BE32-E72D297353CC}">
              <c16:uniqueId val="{00000001-B4AB-44AF-AE7C-2074EEBDCE7A}"/>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2</c:v>
                </c:pt>
                <c:pt idx="1">
                  <c:v>2</c:v>
                </c:pt>
                <c:pt idx="2">
                  <c:v>2</c:v>
                </c:pt>
                <c:pt idx="3">
                  <c:v>2</c:v>
                </c:pt>
                <c:pt idx="4">
                  <c:v>10</c:v>
                </c:pt>
                <c:pt idx="5">
                  <c:v>8</c:v>
                </c:pt>
                <c:pt idx="6">
                  <c:v>10</c:v>
                </c:pt>
                <c:pt idx="7">
                  <c:v>2</c:v>
                </c:pt>
                <c:pt idx="8">
                  <c:v>5</c:v>
                </c:pt>
                <c:pt idx="9">
                  <c:v>6</c:v>
                </c:pt>
                <c:pt idx="10">
                  <c:v>4</c:v>
                </c:pt>
                <c:pt idx="11">
                  <c:v>6</c:v>
                </c:pt>
                <c:pt idx="12">
                  <c:v>8</c:v>
                </c:pt>
                <c:pt idx="13">
                  <c:v>5</c:v>
                </c:pt>
                <c:pt idx="14">
                  <c:v>1</c:v>
                </c:pt>
                <c:pt idx="15">
                  <c:v>0</c:v>
                </c:pt>
                <c:pt idx="16">
                  <c:v>2</c:v>
                </c:pt>
                <c:pt idx="17">
                  <c:v>2</c:v>
                </c:pt>
                <c:pt idx="18">
                  <c:v>3</c:v>
                </c:pt>
                <c:pt idx="19">
                  <c:v>3</c:v>
                </c:pt>
                <c:pt idx="20">
                  <c:v>26</c:v>
                </c:pt>
                <c:pt idx="21">
                  <c:v>3</c:v>
                </c:pt>
                <c:pt idx="22">
                  <c:v>2</c:v>
                </c:pt>
                <c:pt idx="23">
                  <c:v>1</c:v>
                </c:pt>
                <c:pt idx="24">
                  <c:v>6</c:v>
                </c:pt>
                <c:pt idx="25">
                  <c:v>2</c:v>
                </c:pt>
                <c:pt idx="26">
                  <c:v>3</c:v>
                </c:pt>
                <c:pt idx="27">
                  <c:v>5</c:v>
                </c:pt>
                <c:pt idx="28">
                  <c:v>6</c:v>
                </c:pt>
                <c:pt idx="29">
                  <c:v>1</c:v>
                </c:pt>
                <c:pt idx="30">
                  <c:v>2</c:v>
                </c:pt>
              </c:numCache>
            </c:numRef>
          </c:yVal>
          <c:smooth val="1"/>
          <c:extLst>
            <c:ext xmlns:c16="http://schemas.microsoft.com/office/drawing/2014/chart" uri="{C3380CC4-5D6E-409C-BE32-E72D297353CC}">
              <c16:uniqueId val="{00000002-B4AB-44AF-AE7C-2074EEBDCE7A}"/>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0"/>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464579901153213"/>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ACCA-4063-8FDC-10A3B8DAB06B}"/>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ACCA-4063-8FDC-10A3B8DAB06B}"/>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ACCA-4063-8FDC-10A3B8DAB06B}"/>
              </c:ext>
            </c:extLst>
          </c:dPt>
          <c:dLbls>
            <c:dLbl>
              <c:idx val="0"/>
              <c:layout>
                <c:manualLayout>
                  <c:x val="5.7660626029654036E-2"/>
                  <c:y val="9.4736842105263164E-3"/>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ACCA-4063-8FDC-10A3B8DAB06B}"/>
                </c:ext>
              </c:extLst>
            </c:dLbl>
            <c:dLbl>
              <c:idx val="1"/>
              <c:layout>
                <c:manualLayout>
                  <c:x val="-3.789126853377265E-2"/>
                  <c:y val="7.4736842105263157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CCA-4063-8FDC-10A3B8DAB06B}"/>
                </c:ext>
              </c:extLst>
            </c:dLbl>
            <c:dLbl>
              <c:idx val="2"/>
              <c:layout>
                <c:manualLayout>
                  <c:x val="-5.1894563426688634E-2"/>
                  <c:y val="-3.0526315789473683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ACCA-4063-8FDC-10A3B8DAB06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55.000000000000007</c:v>
                </c:pt>
                <c:pt idx="1">
                  <c:v>8</c:v>
                </c:pt>
                <c:pt idx="2">
                  <c:v>37</c:v>
                </c:pt>
              </c:numCache>
            </c:numRef>
          </c:val>
          <c:extLst>
            <c:ext xmlns:c16="http://schemas.microsoft.com/office/drawing/2014/chart" uri="{C3380CC4-5D6E-409C-BE32-E72D297353CC}">
              <c16:uniqueId val="{00000003-ACCA-4063-8FDC-10A3B8DAB06B}"/>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16</c:v>
                </c:pt>
                <c:pt idx="1">
                  <c:v>12</c:v>
                </c:pt>
                <c:pt idx="2">
                  <c:v>10</c:v>
                </c:pt>
                <c:pt idx="3">
                  <c:v>15</c:v>
                </c:pt>
                <c:pt idx="4">
                  <c:v>95</c:v>
                </c:pt>
                <c:pt idx="5">
                  <c:v>68</c:v>
                </c:pt>
                <c:pt idx="6">
                  <c:v>24</c:v>
                </c:pt>
                <c:pt idx="7">
                  <c:v>16</c:v>
                </c:pt>
                <c:pt idx="8">
                  <c:v>10</c:v>
                </c:pt>
                <c:pt idx="9">
                  <c:v>13</c:v>
                </c:pt>
                <c:pt idx="10">
                  <c:v>28</c:v>
                </c:pt>
                <c:pt idx="11">
                  <c:v>44</c:v>
                </c:pt>
                <c:pt idx="12">
                  <c:v>100</c:v>
                </c:pt>
                <c:pt idx="13">
                  <c:v>62</c:v>
                </c:pt>
                <c:pt idx="14">
                  <c:v>30</c:v>
                </c:pt>
                <c:pt idx="15">
                  <c:v>34</c:v>
                </c:pt>
                <c:pt idx="16">
                  <c:v>20</c:v>
                </c:pt>
                <c:pt idx="17">
                  <c:v>19</c:v>
                </c:pt>
                <c:pt idx="18">
                  <c:v>20</c:v>
                </c:pt>
                <c:pt idx="19">
                  <c:v>18</c:v>
                </c:pt>
                <c:pt idx="20">
                  <c:v>15</c:v>
                </c:pt>
                <c:pt idx="21">
                  <c:v>21</c:v>
                </c:pt>
                <c:pt idx="22">
                  <c:v>11</c:v>
                </c:pt>
                <c:pt idx="23">
                  <c:v>14</c:v>
                </c:pt>
                <c:pt idx="24">
                  <c:v>24</c:v>
                </c:pt>
                <c:pt idx="25">
                  <c:v>18</c:v>
                </c:pt>
                <c:pt idx="26">
                  <c:v>16</c:v>
                </c:pt>
                <c:pt idx="27">
                  <c:v>14</c:v>
                </c:pt>
                <c:pt idx="28">
                  <c:v>18</c:v>
                </c:pt>
                <c:pt idx="29">
                  <c:v>11</c:v>
                </c:pt>
                <c:pt idx="30">
                  <c:v>10</c:v>
                </c:pt>
              </c:numCache>
            </c:numRef>
          </c:yVal>
          <c:smooth val="1"/>
          <c:extLst>
            <c:ext xmlns:c16="http://schemas.microsoft.com/office/drawing/2014/chart" uri="{C3380CC4-5D6E-409C-BE32-E72D297353CC}">
              <c16:uniqueId val="{00000000-FD54-4252-BCA7-ACA894658926}"/>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13</c:v>
                </c:pt>
                <c:pt idx="1">
                  <c:v>11</c:v>
                </c:pt>
                <c:pt idx="2">
                  <c:v>8</c:v>
                </c:pt>
                <c:pt idx="3">
                  <c:v>13</c:v>
                </c:pt>
                <c:pt idx="4">
                  <c:v>14</c:v>
                </c:pt>
                <c:pt idx="5">
                  <c:v>12</c:v>
                </c:pt>
                <c:pt idx="6">
                  <c:v>14</c:v>
                </c:pt>
                <c:pt idx="7">
                  <c:v>19</c:v>
                </c:pt>
                <c:pt idx="8">
                  <c:v>9</c:v>
                </c:pt>
                <c:pt idx="9">
                  <c:v>19</c:v>
                </c:pt>
                <c:pt idx="10">
                  <c:v>24</c:v>
                </c:pt>
                <c:pt idx="11">
                  <c:v>24</c:v>
                </c:pt>
                <c:pt idx="12">
                  <c:v>32</c:v>
                </c:pt>
                <c:pt idx="13">
                  <c:v>71</c:v>
                </c:pt>
                <c:pt idx="14">
                  <c:v>24</c:v>
                </c:pt>
                <c:pt idx="15">
                  <c:v>16</c:v>
                </c:pt>
                <c:pt idx="16">
                  <c:v>12</c:v>
                </c:pt>
                <c:pt idx="17">
                  <c:v>10</c:v>
                </c:pt>
                <c:pt idx="18">
                  <c:v>15</c:v>
                </c:pt>
                <c:pt idx="19">
                  <c:v>14</c:v>
                </c:pt>
                <c:pt idx="20">
                  <c:v>13</c:v>
                </c:pt>
                <c:pt idx="21">
                  <c:v>19</c:v>
                </c:pt>
                <c:pt idx="22">
                  <c:v>13</c:v>
                </c:pt>
                <c:pt idx="23">
                  <c:v>14</c:v>
                </c:pt>
                <c:pt idx="24">
                  <c:v>19</c:v>
                </c:pt>
                <c:pt idx="25">
                  <c:v>21</c:v>
                </c:pt>
                <c:pt idx="26">
                  <c:v>16</c:v>
                </c:pt>
                <c:pt idx="27">
                  <c:v>10</c:v>
                </c:pt>
                <c:pt idx="28">
                  <c:v>10</c:v>
                </c:pt>
                <c:pt idx="29">
                  <c:v>26</c:v>
                </c:pt>
                <c:pt idx="30">
                  <c:v>24</c:v>
                </c:pt>
              </c:numCache>
            </c:numRef>
          </c:yVal>
          <c:smooth val="1"/>
          <c:extLst>
            <c:ext xmlns:c16="http://schemas.microsoft.com/office/drawing/2014/chart" uri="{C3380CC4-5D6E-409C-BE32-E72D297353CC}">
              <c16:uniqueId val="{00000001-FD54-4252-BCA7-ACA894658926}"/>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2</c:v>
                </c:pt>
                <c:pt idx="1">
                  <c:v>2</c:v>
                </c:pt>
                <c:pt idx="2">
                  <c:v>1</c:v>
                </c:pt>
                <c:pt idx="3">
                  <c:v>3</c:v>
                </c:pt>
                <c:pt idx="4">
                  <c:v>3</c:v>
                </c:pt>
                <c:pt idx="5">
                  <c:v>2</c:v>
                </c:pt>
                <c:pt idx="6">
                  <c:v>2</c:v>
                </c:pt>
                <c:pt idx="7">
                  <c:v>2</c:v>
                </c:pt>
                <c:pt idx="8">
                  <c:v>2</c:v>
                </c:pt>
                <c:pt idx="9">
                  <c:v>3</c:v>
                </c:pt>
                <c:pt idx="10">
                  <c:v>8</c:v>
                </c:pt>
                <c:pt idx="11">
                  <c:v>5</c:v>
                </c:pt>
                <c:pt idx="12">
                  <c:v>8</c:v>
                </c:pt>
                <c:pt idx="13">
                  <c:v>14</c:v>
                </c:pt>
                <c:pt idx="14">
                  <c:v>4</c:v>
                </c:pt>
                <c:pt idx="15">
                  <c:v>6</c:v>
                </c:pt>
                <c:pt idx="16">
                  <c:v>3</c:v>
                </c:pt>
                <c:pt idx="17">
                  <c:v>9</c:v>
                </c:pt>
                <c:pt idx="18">
                  <c:v>5</c:v>
                </c:pt>
                <c:pt idx="19">
                  <c:v>4</c:v>
                </c:pt>
                <c:pt idx="20">
                  <c:v>9</c:v>
                </c:pt>
                <c:pt idx="21">
                  <c:v>4</c:v>
                </c:pt>
                <c:pt idx="22">
                  <c:v>4</c:v>
                </c:pt>
                <c:pt idx="23">
                  <c:v>2</c:v>
                </c:pt>
                <c:pt idx="24">
                  <c:v>4</c:v>
                </c:pt>
                <c:pt idx="25">
                  <c:v>5</c:v>
                </c:pt>
                <c:pt idx="26">
                  <c:v>2</c:v>
                </c:pt>
                <c:pt idx="27">
                  <c:v>4</c:v>
                </c:pt>
                <c:pt idx="28">
                  <c:v>3</c:v>
                </c:pt>
                <c:pt idx="29">
                  <c:v>1</c:v>
                </c:pt>
                <c:pt idx="30">
                  <c:v>1</c:v>
                </c:pt>
              </c:numCache>
            </c:numRef>
          </c:yVal>
          <c:smooth val="1"/>
          <c:extLst>
            <c:ext xmlns:c16="http://schemas.microsoft.com/office/drawing/2014/chart" uri="{C3380CC4-5D6E-409C-BE32-E72D297353CC}">
              <c16:uniqueId val="{00000002-FD54-4252-BCA7-ACA894658926}"/>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175E-4C38-913A-C607286073C4}"/>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175E-4C38-913A-C607286073C4}"/>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175E-4C38-913A-C607286073C4}"/>
              </c:ext>
            </c:extLst>
          </c:dPt>
          <c:dLbls>
            <c:dLbl>
              <c:idx val="0"/>
              <c:layout>
                <c:manualLayout>
                  <c:x val="4.2833607907743002E-2"/>
                  <c:y val="-5.05263157894736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175E-4C38-913A-C607286073C4}"/>
                </c:ext>
              </c:extLst>
            </c:dLbl>
            <c:dLbl>
              <c:idx val="1"/>
              <c:layout>
                <c:manualLayout>
                  <c:x val="4.5304777594728174E-2"/>
                  <c:y val="3.7894736842105266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175E-4C38-913A-C607286073C4}"/>
                </c:ext>
              </c:extLst>
            </c:dLbl>
            <c:dLbl>
              <c:idx val="2"/>
              <c:layout>
                <c:manualLayout>
                  <c:x val="-5.6013179571663921E-2"/>
                  <c:y val="1.5789473684210527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75E-4C38-913A-C607286073C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27</c:v>
                </c:pt>
                <c:pt idx="1">
                  <c:v>15</c:v>
                </c:pt>
                <c:pt idx="2">
                  <c:v>57.999999999999993</c:v>
                </c:pt>
              </c:numCache>
            </c:numRef>
          </c:val>
          <c:extLst>
            <c:ext xmlns:c16="http://schemas.microsoft.com/office/drawing/2014/chart" uri="{C3380CC4-5D6E-409C-BE32-E72D297353CC}">
              <c16:uniqueId val="{00000003-175E-4C38-913A-C607286073C4}"/>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25</c:v>
                </c:pt>
                <c:pt idx="1">
                  <c:v>20</c:v>
                </c:pt>
                <c:pt idx="2">
                  <c:v>20</c:v>
                </c:pt>
                <c:pt idx="3">
                  <c:v>15</c:v>
                </c:pt>
                <c:pt idx="4">
                  <c:v>24</c:v>
                </c:pt>
                <c:pt idx="5">
                  <c:v>29</c:v>
                </c:pt>
                <c:pt idx="6">
                  <c:v>17</c:v>
                </c:pt>
                <c:pt idx="7">
                  <c:v>20</c:v>
                </c:pt>
                <c:pt idx="8">
                  <c:v>18</c:v>
                </c:pt>
                <c:pt idx="9">
                  <c:v>15</c:v>
                </c:pt>
                <c:pt idx="10">
                  <c:v>32</c:v>
                </c:pt>
                <c:pt idx="11">
                  <c:v>30</c:v>
                </c:pt>
                <c:pt idx="12">
                  <c:v>25</c:v>
                </c:pt>
                <c:pt idx="13">
                  <c:v>14</c:v>
                </c:pt>
                <c:pt idx="14">
                  <c:v>26</c:v>
                </c:pt>
                <c:pt idx="15">
                  <c:v>20</c:v>
                </c:pt>
                <c:pt idx="16">
                  <c:v>13</c:v>
                </c:pt>
                <c:pt idx="17">
                  <c:v>18</c:v>
                </c:pt>
                <c:pt idx="18">
                  <c:v>26</c:v>
                </c:pt>
                <c:pt idx="19">
                  <c:v>23</c:v>
                </c:pt>
                <c:pt idx="20">
                  <c:v>27</c:v>
                </c:pt>
                <c:pt idx="21">
                  <c:v>35</c:v>
                </c:pt>
                <c:pt idx="22">
                  <c:v>19</c:v>
                </c:pt>
                <c:pt idx="23">
                  <c:v>21</c:v>
                </c:pt>
                <c:pt idx="24">
                  <c:v>19</c:v>
                </c:pt>
                <c:pt idx="25">
                  <c:v>30</c:v>
                </c:pt>
                <c:pt idx="26">
                  <c:v>19</c:v>
                </c:pt>
                <c:pt idx="27">
                  <c:v>20</c:v>
                </c:pt>
                <c:pt idx="28">
                  <c:v>17</c:v>
                </c:pt>
                <c:pt idx="29">
                  <c:v>13</c:v>
                </c:pt>
                <c:pt idx="30">
                  <c:v>14</c:v>
                </c:pt>
              </c:numCache>
            </c:numRef>
          </c:yVal>
          <c:smooth val="1"/>
          <c:extLst>
            <c:ext xmlns:c16="http://schemas.microsoft.com/office/drawing/2014/chart" uri="{C3380CC4-5D6E-409C-BE32-E72D297353CC}">
              <c16:uniqueId val="{00000000-E5DB-4D72-ABF1-BBB84616EF01}"/>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52</c:v>
                </c:pt>
                <c:pt idx="1">
                  <c:v>51</c:v>
                </c:pt>
                <c:pt idx="2">
                  <c:v>82</c:v>
                </c:pt>
                <c:pt idx="3">
                  <c:v>40</c:v>
                </c:pt>
                <c:pt idx="4">
                  <c:v>46</c:v>
                </c:pt>
                <c:pt idx="5">
                  <c:v>45</c:v>
                </c:pt>
                <c:pt idx="6">
                  <c:v>39</c:v>
                </c:pt>
                <c:pt idx="7">
                  <c:v>40</c:v>
                </c:pt>
                <c:pt idx="8">
                  <c:v>40</c:v>
                </c:pt>
                <c:pt idx="9">
                  <c:v>29</c:v>
                </c:pt>
                <c:pt idx="10">
                  <c:v>43</c:v>
                </c:pt>
                <c:pt idx="11">
                  <c:v>65</c:v>
                </c:pt>
                <c:pt idx="12">
                  <c:v>48</c:v>
                </c:pt>
                <c:pt idx="13">
                  <c:v>56</c:v>
                </c:pt>
                <c:pt idx="14">
                  <c:v>49</c:v>
                </c:pt>
                <c:pt idx="15">
                  <c:v>32</c:v>
                </c:pt>
                <c:pt idx="16">
                  <c:v>26</c:v>
                </c:pt>
                <c:pt idx="17">
                  <c:v>30</c:v>
                </c:pt>
                <c:pt idx="18">
                  <c:v>37</c:v>
                </c:pt>
                <c:pt idx="19">
                  <c:v>60</c:v>
                </c:pt>
                <c:pt idx="20">
                  <c:v>36</c:v>
                </c:pt>
                <c:pt idx="21">
                  <c:v>52</c:v>
                </c:pt>
                <c:pt idx="22">
                  <c:v>68</c:v>
                </c:pt>
                <c:pt idx="23">
                  <c:v>43</c:v>
                </c:pt>
                <c:pt idx="24">
                  <c:v>49</c:v>
                </c:pt>
                <c:pt idx="25">
                  <c:v>76</c:v>
                </c:pt>
                <c:pt idx="26">
                  <c:v>51</c:v>
                </c:pt>
                <c:pt idx="27">
                  <c:v>69</c:v>
                </c:pt>
                <c:pt idx="28">
                  <c:v>39</c:v>
                </c:pt>
                <c:pt idx="29">
                  <c:v>25</c:v>
                </c:pt>
                <c:pt idx="30">
                  <c:v>26</c:v>
                </c:pt>
              </c:numCache>
            </c:numRef>
          </c:yVal>
          <c:smooth val="1"/>
          <c:extLst>
            <c:ext xmlns:c16="http://schemas.microsoft.com/office/drawing/2014/chart" uri="{C3380CC4-5D6E-409C-BE32-E72D297353CC}">
              <c16:uniqueId val="{00000001-E5DB-4D72-ABF1-BBB84616EF01}"/>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2</c:v>
                </c:pt>
                <c:pt idx="1">
                  <c:v>5</c:v>
                </c:pt>
                <c:pt idx="2">
                  <c:v>11</c:v>
                </c:pt>
                <c:pt idx="3">
                  <c:v>8</c:v>
                </c:pt>
                <c:pt idx="4">
                  <c:v>1</c:v>
                </c:pt>
                <c:pt idx="5">
                  <c:v>90</c:v>
                </c:pt>
                <c:pt idx="6">
                  <c:v>100</c:v>
                </c:pt>
                <c:pt idx="7">
                  <c:v>13</c:v>
                </c:pt>
                <c:pt idx="8">
                  <c:v>13</c:v>
                </c:pt>
                <c:pt idx="9">
                  <c:v>13</c:v>
                </c:pt>
                <c:pt idx="10">
                  <c:v>8</c:v>
                </c:pt>
                <c:pt idx="11">
                  <c:v>1</c:v>
                </c:pt>
                <c:pt idx="12">
                  <c:v>6</c:v>
                </c:pt>
                <c:pt idx="13">
                  <c:v>2</c:v>
                </c:pt>
                <c:pt idx="14">
                  <c:v>2</c:v>
                </c:pt>
                <c:pt idx="15">
                  <c:v>8</c:v>
                </c:pt>
                <c:pt idx="16">
                  <c:v>0</c:v>
                </c:pt>
                <c:pt idx="17">
                  <c:v>6</c:v>
                </c:pt>
                <c:pt idx="18">
                  <c:v>7</c:v>
                </c:pt>
                <c:pt idx="19">
                  <c:v>10</c:v>
                </c:pt>
                <c:pt idx="20">
                  <c:v>6</c:v>
                </c:pt>
                <c:pt idx="21">
                  <c:v>10</c:v>
                </c:pt>
                <c:pt idx="22">
                  <c:v>14</c:v>
                </c:pt>
                <c:pt idx="23">
                  <c:v>8</c:v>
                </c:pt>
                <c:pt idx="24">
                  <c:v>8</c:v>
                </c:pt>
                <c:pt idx="25">
                  <c:v>1</c:v>
                </c:pt>
                <c:pt idx="26">
                  <c:v>2</c:v>
                </c:pt>
                <c:pt idx="27">
                  <c:v>2</c:v>
                </c:pt>
                <c:pt idx="28">
                  <c:v>2</c:v>
                </c:pt>
                <c:pt idx="29">
                  <c:v>2</c:v>
                </c:pt>
                <c:pt idx="30">
                  <c:v>2</c:v>
                </c:pt>
              </c:numCache>
            </c:numRef>
          </c:yVal>
          <c:smooth val="1"/>
          <c:extLst>
            <c:ext xmlns:c16="http://schemas.microsoft.com/office/drawing/2014/chart" uri="{C3380CC4-5D6E-409C-BE32-E72D297353CC}">
              <c16:uniqueId val="{00000002-E5DB-4D72-ABF1-BBB84616EF01}"/>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224155578300923E-2"/>
          <c:y val="0.15384615384615385"/>
          <c:w val="0.8935516888433982"/>
          <c:h val="0.69230769230769229"/>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E893-4C6C-8933-08A144B6FE66}"/>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E893-4C6C-8933-08A144B6FE66}"/>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E893-4C6C-8933-08A144B6FE66}"/>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E893-4C6C-8933-08A144B6FE66}"/>
              </c:ext>
            </c:extLst>
          </c:dPt>
          <c:val>
            <c:numRef>
              <c:f>Sheet1!$A$1:$D$1</c:f>
              <c:numCache>
                <c:formatCode>General</c:formatCode>
                <c:ptCount val="4"/>
                <c:pt idx="0">
                  <c:v>13</c:v>
                </c:pt>
                <c:pt idx="1">
                  <c:v>7.0000000000000009</c:v>
                </c:pt>
                <c:pt idx="2">
                  <c:v>13</c:v>
                </c:pt>
                <c:pt idx="3">
                  <c:v>8</c:v>
                </c:pt>
              </c:numCache>
            </c:numRef>
          </c:val>
          <c:smooth val="0"/>
          <c:extLst>
            <c:ext xmlns:c16="http://schemas.microsoft.com/office/drawing/2014/chart" uri="{C3380CC4-5D6E-409C-BE32-E72D297353CC}">
              <c16:uniqueId val="{00000004-E893-4C6C-8933-08A144B6FE66}"/>
            </c:ext>
          </c:extLst>
        </c:ser>
        <c:dLbls>
          <c:showLegendKey val="0"/>
          <c:showVal val="0"/>
          <c:showCatName val="0"/>
          <c:showSerName val="0"/>
          <c:showPercent val="0"/>
          <c:showBubbleSize val="0"/>
        </c:dLbls>
        <c:smooth val="0"/>
        <c:axId val="97511152"/>
        <c:axId val="1"/>
      </c:lineChart>
      <c:catAx>
        <c:axId val="9751115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97511152"/>
        <c:crosses val="min"/>
        <c:crossBetween val="midCat"/>
      </c:valAx>
    </c:plotArea>
    <c:plotVisOnly val="0"/>
    <c:dispBlanksAs val="gap"/>
    <c:showDLblsOverMax val="1"/>
  </c:chart>
  <c:externalData r:id="rId1">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FBA9-4C4B-9DDD-80DE2D6981F5}"/>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FBA9-4C4B-9DDD-80DE2D6981F5}"/>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FBA9-4C4B-9DDD-80DE2D6981F5}"/>
              </c:ext>
            </c:extLst>
          </c:dPt>
          <c:dLbls>
            <c:dLbl>
              <c:idx val="0"/>
              <c:layout>
                <c:manualLayout>
                  <c:x val="3.9538714991762765E-2"/>
                  <c:y val="-5.5789473684210528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FBA9-4C4B-9DDD-80DE2D6981F5}"/>
                </c:ext>
              </c:extLst>
            </c:dLbl>
            <c:dLbl>
              <c:idx val="1"/>
              <c:layout>
                <c:manualLayout>
                  <c:x val="5.5189456342668863E-2"/>
                  <c:y val="1.5789473684210527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FBA9-4C4B-9DDD-80DE2D6981F5}"/>
                </c:ext>
              </c:extLst>
            </c:dLbl>
            <c:dLbl>
              <c:idx val="2"/>
              <c:layout>
                <c:manualLayout>
                  <c:x val="-4.9423393739703461E-2"/>
                  <c:y val="3.1578947368421054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FBA9-4C4B-9DDD-80DE2D6981F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24</c:v>
                </c:pt>
                <c:pt idx="1">
                  <c:v>10</c:v>
                </c:pt>
                <c:pt idx="2">
                  <c:v>66</c:v>
                </c:pt>
              </c:numCache>
            </c:numRef>
          </c:val>
          <c:extLst>
            <c:ext xmlns:c16="http://schemas.microsoft.com/office/drawing/2014/chart" uri="{C3380CC4-5D6E-409C-BE32-E72D297353CC}">
              <c16:uniqueId val="{00000003-FBA9-4C4B-9DDD-80DE2D6981F5}"/>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18</c:v>
                </c:pt>
                <c:pt idx="1">
                  <c:v>15</c:v>
                </c:pt>
                <c:pt idx="2">
                  <c:v>14</c:v>
                </c:pt>
                <c:pt idx="3">
                  <c:v>22</c:v>
                </c:pt>
                <c:pt idx="4">
                  <c:v>22</c:v>
                </c:pt>
                <c:pt idx="5">
                  <c:v>29</c:v>
                </c:pt>
                <c:pt idx="6">
                  <c:v>49</c:v>
                </c:pt>
                <c:pt idx="7">
                  <c:v>20</c:v>
                </c:pt>
                <c:pt idx="8">
                  <c:v>6</c:v>
                </c:pt>
                <c:pt idx="9">
                  <c:v>14</c:v>
                </c:pt>
                <c:pt idx="10">
                  <c:v>26</c:v>
                </c:pt>
                <c:pt idx="11">
                  <c:v>12</c:v>
                </c:pt>
                <c:pt idx="12">
                  <c:v>16</c:v>
                </c:pt>
                <c:pt idx="13">
                  <c:v>13</c:v>
                </c:pt>
                <c:pt idx="14">
                  <c:v>19</c:v>
                </c:pt>
                <c:pt idx="15">
                  <c:v>10</c:v>
                </c:pt>
                <c:pt idx="16">
                  <c:v>10</c:v>
                </c:pt>
                <c:pt idx="17">
                  <c:v>18</c:v>
                </c:pt>
                <c:pt idx="18">
                  <c:v>16</c:v>
                </c:pt>
                <c:pt idx="19">
                  <c:v>21</c:v>
                </c:pt>
                <c:pt idx="20">
                  <c:v>16</c:v>
                </c:pt>
                <c:pt idx="21">
                  <c:v>25</c:v>
                </c:pt>
                <c:pt idx="22">
                  <c:v>17</c:v>
                </c:pt>
                <c:pt idx="23">
                  <c:v>10</c:v>
                </c:pt>
                <c:pt idx="24">
                  <c:v>22</c:v>
                </c:pt>
                <c:pt idx="25">
                  <c:v>25</c:v>
                </c:pt>
                <c:pt idx="26">
                  <c:v>29</c:v>
                </c:pt>
                <c:pt idx="27">
                  <c:v>29</c:v>
                </c:pt>
                <c:pt idx="28">
                  <c:v>37</c:v>
                </c:pt>
                <c:pt idx="29">
                  <c:v>15</c:v>
                </c:pt>
                <c:pt idx="30">
                  <c:v>11</c:v>
                </c:pt>
              </c:numCache>
            </c:numRef>
          </c:yVal>
          <c:smooth val="1"/>
          <c:extLst>
            <c:ext xmlns:c16="http://schemas.microsoft.com/office/drawing/2014/chart" uri="{C3380CC4-5D6E-409C-BE32-E72D297353CC}">
              <c16:uniqueId val="{00000000-A922-45C9-80D2-025F2F84F617}"/>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88</c:v>
                </c:pt>
                <c:pt idx="1">
                  <c:v>77</c:v>
                </c:pt>
                <c:pt idx="2">
                  <c:v>49</c:v>
                </c:pt>
                <c:pt idx="3">
                  <c:v>72</c:v>
                </c:pt>
                <c:pt idx="4">
                  <c:v>67</c:v>
                </c:pt>
                <c:pt idx="5">
                  <c:v>85</c:v>
                </c:pt>
                <c:pt idx="6">
                  <c:v>58</c:v>
                </c:pt>
                <c:pt idx="7">
                  <c:v>52</c:v>
                </c:pt>
                <c:pt idx="8">
                  <c:v>43</c:v>
                </c:pt>
                <c:pt idx="9">
                  <c:v>68</c:v>
                </c:pt>
                <c:pt idx="10">
                  <c:v>57</c:v>
                </c:pt>
                <c:pt idx="11">
                  <c:v>72</c:v>
                </c:pt>
                <c:pt idx="12">
                  <c:v>58</c:v>
                </c:pt>
                <c:pt idx="13">
                  <c:v>50</c:v>
                </c:pt>
                <c:pt idx="14">
                  <c:v>29</c:v>
                </c:pt>
                <c:pt idx="15">
                  <c:v>31</c:v>
                </c:pt>
                <c:pt idx="16">
                  <c:v>24</c:v>
                </c:pt>
                <c:pt idx="17">
                  <c:v>29</c:v>
                </c:pt>
                <c:pt idx="18">
                  <c:v>47</c:v>
                </c:pt>
                <c:pt idx="19">
                  <c:v>39</c:v>
                </c:pt>
                <c:pt idx="20">
                  <c:v>54</c:v>
                </c:pt>
                <c:pt idx="21">
                  <c:v>47</c:v>
                </c:pt>
                <c:pt idx="22">
                  <c:v>23</c:v>
                </c:pt>
                <c:pt idx="23">
                  <c:v>48</c:v>
                </c:pt>
                <c:pt idx="24">
                  <c:v>56</c:v>
                </c:pt>
                <c:pt idx="25">
                  <c:v>78</c:v>
                </c:pt>
                <c:pt idx="26">
                  <c:v>77</c:v>
                </c:pt>
                <c:pt idx="27">
                  <c:v>50</c:v>
                </c:pt>
                <c:pt idx="28">
                  <c:v>100</c:v>
                </c:pt>
                <c:pt idx="29">
                  <c:v>34</c:v>
                </c:pt>
                <c:pt idx="30">
                  <c:v>35</c:v>
                </c:pt>
              </c:numCache>
            </c:numRef>
          </c:yVal>
          <c:smooth val="1"/>
          <c:extLst>
            <c:ext xmlns:c16="http://schemas.microsoft.com/office/drawing/2014/chart" uri="{C3380CC4-5D6E-409C-BE32-E72D297353CC}">
              <c16:uniqueId val="{00000001-A922-45C9-80D2-025F2F84F617}"/>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2</c:v>
                </c:pt>
                <c:pt idx="1">
                  <c:v>3</c:v>
                </c:pt>
                <c:pt idx="2">
                  <c:v>2</c:v>
                </c:pt>
                <c:pt idx="3">
                  <c:v>6</c:v>
                </c:pt>
                <c:pt idx="4">
                  <c:v>6</c:v>
                </c:pt>
                <c:pt idx="5">
                  <c:v>45</c:v>
                </c:pt>
                <c:pt idx="6">
                  <c:v>38</c:v>
                </c:pt>
                <c:pt idx="7">
                  <c:v>5</c:v>
                </c:pt>
                <c:pt idx="8">
                  <c:v>2</c:v>
                </c:pt>
                <c:pt idx="9">
                  <c:v>9</c:v>
                </c:pt>
                <c:pt idx="10">
                  <c:v>12</c:v>
                </c:pt>
                <c:pt idx="11">
                  <c:v>7</c:v>
                </c:pt>
                <c:pt idx="12">
                  <c:v>19</c:v>
                </c:pt>
                <c:pt idx="13">
                  <c:v>4</c:v>
                </c:pt>
                <c:pt idx="14">
                  <c:v>4</c:v>
                </c:pt>
                <c:pt idx="15">
                  <c:v>7</c:v>
                </c:pt>
                <c:pt idx="16">
                  <c:v>3</c:v>
                </c:pt>
                <c:pt idx="17">
                  <c:v>4</c:v>
                </c:pt>
                <c:pt idx="18">
                  <c:v>5</c:v>
                </c:pt>
                <c:pt idx="19">
                  <c:v>4</c:v>
                </c:pt>
                <c:pt idx="20">
                  <c:v>4</c:v>
                </c:pt>
                <c:pt idx="21">
                  <c:v>4</c:v>
                </c:pt>
                <c:pt idx="22">
                  <c:v>5</c:v>
                </c:pt>
                <c:pt idx="23">
                  <c:v>2</c:v>
                </c:pt>
                <c:pt idx="24">
                  <c:v>4</c:v>
                </c:pt>
                <c:pt idx="25">
                  <c:v>9</c:v>
                </c:pt>
                <c:pt idx="26">
                  <c:v>2</c:v>
                </c:pt>
                <c:pt idx="27">
                  <c:v>4</c:v>
                </c:pt>
                <c:pt idx="28">
                  <c:v>11</c:v>
                </c:pt>
                <c:pt idx="29">
                  <c:v>6</c:v>
                </c:pt>
                <c:pt idx="30">
                  <c:v>8</c:v>
                </c:pt>
              </c:numCache>
            </c:numRef>
          </c:yVal>
          <c:smooth val="1"/>
          <c:extLst>
            <c:ext xmlns:c16="http://schemas.microsoft.com/office/drawing/2014/chart" uri="{C3380CC4-5D6E-409C-BE32-E72D297353CC}">
              <c16:uniqueId val="{00000002-A922-45C9-80D2-025F2F84F617}"/>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6443-4297-ADEB-8A7379D35972}"/>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6443-4297-ADEB-8A7379D35972}"/>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6443-4297-ADEB-8A7379D35972}"/>
              </c:ext>
            </c:extLst>
          </c:dPt>
          <c:dLbls>
            <c:dLbl>
              <c:idx val="0"/>
              <c:layout>
                <c:manualLayout>
                  <c:x val="4.5304777594728174E-2"/>
                  <c:y val="-4.4210526315789471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443-4297-ADEB-8A7379D35972}"/>
                </c:ext>
              </c:extLst>
            </c:dLbl>
            <c:dLbl>
              <c:idx val="2"/>
              <c:layout>
                <c:manualLayout>
                  <c:x val="-5.0247116968698519E-2"/>
                  <c:y val="3.0526315789473683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6443-4297-ADEB-8A7379D3597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30</c:v>
                </c:pt>
                <c:pt idx="1">
                  <c:v>5</c:v>
                </c:pt>
                <c:pt idx="2">
                  <c:v>65</c:v>
                </c:pt>
              </c:numCache>
            </c:numRef>
          </c:val>
          <c:extLst>
            <c:ext xmlns:c16="http://schemas.microsoft.com/office/drawing/2014/chart" uri="{C3380CC4-5D6E-409C-BE32-E72D297353CC}">
              <c16:uniqueId val="{00000003-6443-4297-ADEB-8A7379D35972}"/>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6</c:v>
                </c:pt>
                <c:pt idx="1">
                  <c:v>8</c:v>
                </c:pt>
                <c:pt idx="2">
                  <c:v>2</c:v>
                </c:pt>
                <c:pt idx="3">
                  <c:v>4</c:v>
                </c:pt>
                <c:pt idx="4">
                  <c:v>6</c:v>
                </c:pt>
                <c:pt idx="5">
                  <c:v>8</c:v>
                </c:pt>
                <c:pt idx="6">
                  <c:v>6</c:v>
                </c:pt>
                <c:pt idx="7">
                  <c:v>6</c:v>
                </c:pt>
                <c:pt idx="8">
                  <c:v>3</c:v>
                </c:pt>
                <c:pt idx="9">
                  <c:v>4</c:v>
                </c:pt>
                <c:pt idx="10">
                  <c:v>5</c:v>
                </c:pt>
                <c:pt idx="11">
                  <c:v>6</c:v>
                </c:pt>
                <c:pt idx="12">
                  <c:v>5</c:v>
                </c:pt>
                <c:pt idx="13">
                  <c:v>6</c:v>
                </c:pt>
                <c:pt idx="14">
                  <c:v>5</c:v>
                </c:pt>
                <c:pt idx="15">
                  <c:v>4</c:v>
                </c:pt>
                <c:pt idx="16">
                  <c:v>3</c:v>
                </c:pt>
                <c:pt idx="17">
                  <c:v>4</c:v>
                </c:pt>
                <c:pt idx="18">
                  <c:v>7</c:v>
                </c:pt>
                <c:pt idx="19">
                  <c:v>11</c:v>
                </c:pt>
                <c:pt idx="20">
                  <c:v>10</c:v>
                </c:pt>
                <c:pt idx="21">
                  <c:v>8</c:v>
                </c:pt>
                <c:pt idx="22">
                  <c:v>6</c:v>
                </c:pt>
                <c:pt idx="23">
                  <c:v>4</c:v>
                </c:pt>
                <c:pt idx="24">
                  <c:v>7</c:v>
                </c:pt>
                <c:pt idx="25">
                  <c:v>6</c:v>
                </c:pt>
                <c:pt idx="26">
                  <c:v>8</c:v>
                </c:pt>
                <c:pt idx="27">
                  <c:v>6</c:v>
                </c:pt>
                <c:pt idx="28">
                  <c:v>8</c:v>
                </c:pt>
                <c:pt idx="29">
                  <c:v>6</c:v>
                </c:pt>
                <c:pt idx="30">
                  <c:v>5</c:v>
                </c:pt>
              </c:numCache>
            </c:numRef>
          </c:yVal>
          <c:smooth val="1"/>
          <c:extLst>
            <c:ext xmlns:c16="http://schemas.microsoft.com/office/drawing/2014/chart" uri="{C3380CC4-5D6E-409C-BE32-E72D297353CC}">
              <c16:uniqueId val="{00000000-60A9-4E6C-B52B-548B1E6CEB86}"/>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8</c:v>
                </c:pt>
                <c:pt idx="1">
                  <c:v>8</c:v>
                </c:pt>
                <c:pt idx="2">
                  <c:v>3</c:v>
                </c:pt>
                <c:pt idx="3">
                  <c:v>8</c:v>
                </c:pt>
                <c:pt idx="4">
                  <c:v>10</c:v>
                </c:pt>
                <c:pt idx="5">
                  <c:v>7</c:v>
                </c:pt>
                <c:pt idx="6">
                  <c:v>11</c:v>
                </c:pt>
                <c:pt idx="7">
                  <c:v>9</c:v>
                </c:pt>
                <c:pt idx="8">
                  <c:v>7</c:v>
                </c:pt>
                <c:pt idx="9">
                  <c:v>9</c:v>
                </c:pt>
                <c:pt idx="10">
                  <c:v>6</c:v>
                </c:pt>
                <c:pt idx="11">
                  <c:v>7</c:v>
                </c:pt>
                <c:pt idx="12">
                  <c:v>20</c:v>
                </c:pt>
                <c:pt idx="13">
                  <c:v>39</c:v>
                </c:pt>
                <c:pt idx="14">
                  <c:v>15</c:v>
                </c:pt>
                <c:pt idx="15">
                  <c:v>6</c:v>
                </c:pt>
                <c:pt idx="16">
                  <c:v>7</c:v>
                </c:pt>
                <c:pt idx="17">
                  <c:v>6</c:v>
                </c:pt>
                <c:pt idx="18">
                  <c:v>10</c:v>
                </c:pt>
                <c:pt idx="19">
                  <c:v>13</c:v>
                </c:pt>
                <c:pt idx="20">
                  <c:v>10</c:v>
                </c:pt>
                <c:pt idx="21">
                  <c:v>13</c:v>
                </c:pt>
                <c:pt idx="22">
                  <c:v>7</c:v>
                </c:pt>
                <c:pt idx="23">
                  <c:v>6</c:v>
                </c:pt>
                <c:pt idx="24">
                  <c:v>8</c:v>
                </c:pt>
                <c:pt idx="25">
                  <c:v>6</c:v>
                </c:pt>
                <c:pt idx="26">
                  <c:v>11</c:v>
                </c:pt>
                <c:pt idx="27">
                  <c:v>9</c:v>
                </c:pt>
                <c:pt idx="28">
                  <c:v>9</c:v>
                </c:pt>
                <c:pt idx="29">
                  <c:v>100</c:v>
                </c:pt>
                <c:pt idx="30">
                  <c:v>9</c:v>
                </c:pt>
              </c:numCache>
            </c:numRef>
          </c:yVal>
          <c:smooth val="1"/>
          <c:extLst>
            <c:ext xmlns:c16="http://schemas.microsoft.com/office/drawing/2014/chart" uri="{C3380CC4-5D6E-409C-BE32-E72D297353CC}">
              <c16:uniqueId val="{00000001-60A9-4E6C-B52B-548B1E6CEB86}"/>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1</c:v>
                </c:pt>
                <c:pt idx="1">
                  <c:v>1</c:v>
                </c:pt>
                <c:pt idx="2">
                  <c:v>1</c:v>
                </c:pt>
                <c:pt idx="3">
                  <c:v>1</c:v>
                </c:pt>
                <c:pt idx="4">
                  <c:v>0</c:v>
                </c:pt>
                <c:pt idx="5">
                  <c:v>1</c:v>
                </c:pt>
                <c:pt idx="6">
                  <c:v>2</c:v>
                </c:pt>
                <c:pt idx="7">
                  <c:v>1</c:v>
                </c:pt>
                <c:pt idx="8">
                  <c:v>1</c:v>
                </c:pt>
                <c:pt idx="9">
                  <c:v>1</c:v>
                </c:pt>
                <c:pt idx="10">
                  <c:v>1</c:v>
                </c:pt>
                <c:pt idx="11">
                  <c:v>0</c:v>
                </c:pt>
                <c:pt idx="12">
                  <c:v>0</c:v>
                </c:pt>
                <c:pt idx="13">
                  <c:v>1</c:v>
                </c:pt>
                <c:pt idx="14">
                  <c:v>1</c:v>
                </c:pt>
                <c:pt idx="15">
                  <c:v>1</c:v>
                </c:pt>
                <c:pt idx="16">
                  <c:v>0</c:v>
                </c:pt>
                <c:pt idx="17">
                  <c:v>0</c:v>
                </c:pt>
                <c:pt idx="18">
                  <c:v>1</c:v>
                </c:pt>
                <c:pt idx="19">
                  <c:v>2</c:v>
                </c:pt>
                <c:pt idx="20">
                  <c:v>2</c:v>
                </c:pt>
                <c:pt idx="21">
                  <c:v>1</c:v>
                </c:pt>
                <c:pt idx="22">
                  <c:v>1</c:v>
                </c:pt>
                <c:pt idx="23">
                  <c:v>1</c:v>
                </c:pt>
                <c:pt idx="24">
                  <c:v>0</c:v>
                </c:pt>
                <c:pt idx="25">
                  <c:v>0</c:v>
                </c:pt>
                <c:pt idx="26">
                  <c:v>0</c:v>
                </c:pt>
                <c:pt idx="27">
                  <c:v>2</c:v>
                </c:pt>
                <c:pt idx="28">
                  <c:v>1</c:v>
                </c:pt>
                <c:pt idx="29">
                  <c:v>1</c:v>
                </c:pt>
                <c:pt idx="30">
                  <c:v>0</c:v>
                </c:pt>
              </c:numCache>
            </c:numRef>
          </c:yVal>
          <c:smooth val="1"/>
          <c:extLst>
            <c:ext xmlns:c16="http://schemas.microsoft.com/office/drawing/2014/chart" uri="{C3380CC4-5D6E-409C-BE32-E72D297353CC}">
              <c16:uniqueId val="{00000002-60A9-4E6C-B52B-548B1E6CEB86}"/>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464579901153213"/>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C4F5-492F-852F-699C508CDE75}"/>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C4F5-492F-852F-699C508CDE75}"/>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C4F5-492F-852F-699C508CDE75}"/>
              </c:ext>
            </c:extLst>
          </c:dPt>
          <c:dLbls>
            <c:dLbl>
              <c:idx val="0"/>
              <c:layout>
                <c:manualLayout>
                  <c:x val="5.7660626029654036E-2"/>
                  <c:y val="-1.368421052631579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4F5-492F-852F-699C508CDE75}"/>
                </c:ext>
              </c:extLst>
            </c:dLbl>
            <c:dLbl>
              <c:idx val="1"/>
              <c:layout>
                <c:manualLayout>
                  <c:x val="4.9423393739703456E-3"/>
                  <c:y val="0.10210526315789474"/>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4F5-492F-852F-699C508CDE75}"/>
                </c:ext>
              </c:extLst>
            </c:dLbl>
            <c:dLbl>
              <c:idx val="2"/>
              <c:layout>
                <c:manualLayout>
                  <c:x val="-6.0131795716639208E-2"/>
                  <c:y val="-9.4736842105263164E-3"/>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4F5-492F-852F-699C508CDE7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45</c:v>
                </c:pt>
                <c:pt idx="1">
                  <c:v>8</c:v>
                </c:pt>
                <c:pt idx="2">
                  <c:v>47</c:v>
                </c:pt>
              </c:numCache>
            </c:numRef>
          </c:val>
          <c:extLst>
            <c:ext xmlns:c16="http://schemas.microsoft.com/office/drawing/2014/chart" uri="{C3380CC4-5D6E-409C-BE32-E72D297353CC}">
              <c16:uniqueId val="{00000003-C4F5-492F-852F-699C508CDE75}"/>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42</c:v>
                </c:pt>
                <c:pt idx="1">
                  <c:v>22</c:v>
                </c:pt>
                <c:pt idx="2">
                  <c:v>14</c:v>
                </c:pt>
                <c:pt idx="3">
                  <c:v>11</c:v>
                </c:pt>
                <c:pt idx="4">
                  <c:v>31</c:v>
                </c:pt>
                <c:pt idx="5">
                  <c:v>44</c:v>
                </c:pt>
                <c:pt idx="6">
                  <c:v>14</c:v>
                </c:pt>
                <c:pt idx="7">
                  <c:v>14</c:v>
                </c:pt>
                <c:pt idx="8">
                  <c:v>17</c:v>
                </c:pt>
                <c:pt idx="9">
                  <c:v>17</c:v>
                </c:pt>
                <c:pt idx="10">
                  <c:v>33</c:v>
                </c:pt>
                <c:pt idx="11">
                  <c:v>53</c:v>
                </c:pt>
                <c:pt idx="12">
                  <c:v>31</c:v>
                </c:pt>
                <c:pt idx="13">
                  <c:v>100</c:v>
                </c:pt>
                <c:pt idx="14">
                  <c:v>39</c:v>
                </c:pt>
                <c:pt idx="15">
                  <c:v>8</c:v>
                </c:pt>
                <c:pt idx="16">
                  <c:v>22</c:v>
                </c:pt>
                <c:pt idx="17">
                  <c:v>25</c:v>
                </c:pt>
                <c:pt idx="18">
                  <c:v>31</c:v>
                </c:pt>
                <c:pt idx="19">
                  <c:v>56</c:v>
                </c:pt>
                <c:pt idx="20">
                  <c:v>44</c:v>
                </c:pt>
                <c:pt idx="21">
                  <c:v>44</c:v>
                </c:pt>
                <c:pt idx="22">
                  <c:v>14</c:v>
                </c:pt>
                <c:pt idx="23">
                  <c:v>17</c:v>
                </c:pt>
                <c:pt idx="24">
                  <c:v>17</c:v>
                </c:pt>
                <c:pt idx="25">
                  <c:v>39</c:v>
                </c:pt>
                <c:pt idx="26">
                  <c:v>31</c:v>
                </c:pt>
                <c:pt idx="27">
                  <c:v>14</c:v>
                </c:pt>
                <c:pt idx="28">
                  <c:v>42</c:v>
                </c:pt>
                <c:pt idx="29">
                  <c:v>22</c:v>
                </c:pt>
                <c:pt idx="30">
                  <c:v>61</c:v>
                </c:pt>
              </c:numCache>
            </c:numRef>
          </c:yVal>
          <c:smooth val="1"/>
          <c:extLst>
            <c:ext xmlns:c16="http://schemas.microsoft.com/office/drawing/2014/chart" uri="{C3380CC4-5D6E-409C-BE32-E72D297353CC}">
              <c16:uniqueId val="{00000000-8911-4F5E-97DE-07E775E01E24}"/>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56</c:v>
                </c:pt>
                <c:pt idx="1">
                  <c:v>19</c:v>
                </c:pt>
                <c:pt idx="2">
                  <c:v>28</c:v>
                </c:pt>
                <c:pt idx="3">
                  <c:v>14</c:v>
                </c:pt>
                <c:pt idx="4">
                  <c:v>11</c:v>
                </c:pt>
                <c:pt idx="5">
                  <c:v>28</c:v>
                </c:pt>
                <c:pt idx="6">
                  <c:v>28</c:v>
                </c:pt>
                <c:pt idx="7">
                  <c:v>22</c:v>
                </c:pt>
                <c:pt idx="8">
                  <c:v>28</c:v>
                </c:pt>
                <c:pt idx="9">
                  <c:v>25</c:v>
                </c:pt>
                <c:pt idx="10">
                  <c:v>53</c:v>
                </c:pt>
                <c:pt idx="11">
                  <c:v>50</c:v>
                </c:pt>
                <c:pt idx="12">
                  <c:v>47</c:v>
                </c:pt>
                <c:pt idx="13">
                  <c:v>11</c:v>
                </c:pt>
                <c:pt idx="14">
                  <c:v>3</c:v>
                </c:pt>
                <c:pt idx="15">
                  <c:v>8</c:v>
                </c:pt>
                <c:pt idx="16">
                  <c:v>25</c:v>
                </c:pt>
                <c:pt idx="17">
                  <c:v>17</c:v>
                </c:pt>
                <c:pt idx="18">
                  <c:v>22</c:v>
                </c:pt>
                <c:pt idx="19">
                  <c:v>64</c:v>
                </c:pt>
                <c:pt idx="20">
                  <c:v>36</c:v>
                </c:pt>
                <c:pt idx="21">
                  <c:v>25</c:v>
                </c:pt>
                <c:pt idx="22">
                  <c:v>56</c:v>
                </c:pt>
                <c:pt idx="23">
                  <c:v>47</c:v>
                </c:pt>
                <c:pt idx="24">
                  <c:v>42</c:v>
                </c:pt>
                <c:pt idx="25">
                  <c:v>33</c:v>
                </c:pt>
                <c:pt idx="26">
                  <c:v>22</c:v>
                </c:pt>
                <c:pt idx="27">
                  <c:v>97</c:v>
                </c:pt>
                <c:pt idx="28">
                  <c:v>58</c:v>
                </c:pt>
                <c:pt idx="29">
                  <c:v>33</c:v>
                </c:pt>
                <c:pt idx="30">
                  <c:v>25</c:v>
                </c:pt>
              </c:numCache>
            </c:numRef>
          </c:yVal>
          <c:smooth val="1"/>
          <c:extLst>
            <c:ext xmlns:c16="http://schemas.microsoft.com/office/drawing/2014/chart" uri="{C3380CC4-5D6E-409C-BE32-E72D297353CC}">
              <c16:uniqueId val="{00000001-8911-4F5E-97DE-07E775E01E24}"/>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6</c:v>
                </c:pt>
                <c:pt idx="1">
                  <c:v>0</c:v>
                </c:pt>
                <c:pt idx="2">
                  <c:v>8</c:v>
                </c:pt>
                <c:pt idx="3">
                  <c:v>6</c:v>
                </c:pt>
                <c:pt idx="4">
                  <c:v>3</c:v>
                </c:pt>
                <c:pt idx="5">
                  <c:v>0</c:v>
                </c:pt>
                <c:pt idx="6">
                  <c:v>6</c:v>
                </c:pt>
                <c:pt idx="7">
                  <c:v>3</c:v>
                </c:pt>
                <c:pt idx="8">
                  <c:v>3</c:v>
                </c:pt>
                <c:pt idx="9">
                  <c:v>11</c:v>
                </c:pt>
                <c:pt idx="10">
                  <c:v>31</c:v>
                </c:pt>
                <c:pt idx="11">
                  <c:v>3</c:v>
                </c:pt>
                <c:pt idx="12">
                  <c:v>3</c:v>
                </c:pt>
                <c:pt idx="13">
                  <c:v>8</c:v>
                </c:pt>
                <c:pt idx="14">
                  <c:v>0</c:v>
                </c:pt>
                <c:pt idx="15">
                  <c:v>0</c:v>
                </c:pt>
                <c:pt idx="16">
                  <c:v>17</c:v>
                </c:pt>
                <c:pt idx="17">
                  <c:v>0</c:v>
                </c:pt>
                <c:pt idx="18">
                  <c:v>11</c:v>
                </c:pt>
                <c:pt idx="19">
                  <c:v>6</c:v>
                </c:pt>
                <c:pt idx="20">
                  <c:v>11</c:v>
                </c:pt>
                <c:pt idx="21">
                  <c:v>0</c:v>
                </c:pt>
                <c:pt idx="22">
                  <c:v>8</c:v>
                </c:pt>
                <c:pt idx="23">
                  <c:v>3</c:v>
                </c:pt>
                <c:pt idx="24">
                  <c:v>0</c:v>
                </c:pt>
                <c:pt idx="25">
                  <c:v>6</c:v>
                </c:pt>
                <c:pt idx="26">
                  <c:v>0</c:v>
                </c:pt>
                <c:pt idx="27">
                  <c:v>3</c:v>
                </c:pt>
                <c:pt idx="28">
                  <c:v>14</c:v>
                </c:pt>
                <c:pt idx="29">
                  <c:v>6</c:v>
                </c:pt>
                <c:pt idx="30">
                  <c:v>0</c:v>
                </c:pt>
              </c:numCache>
            </c:numRef>
          </c:yVal>
          <c:smooth val="1"/>
          <c:extLst>
            <c:ext xmlns:c16="http://schemas.microsoft.com/office/drawing/2014/chart" uri="{C3380CC4-5D6E-409C-BE32-E72D297353CC}">
              <c16:uniqueId val="{00000002-8911-4F5E-97DE-07E775E01E24}"/>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464579901153213"/>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B6B1-4867-975C-651118DFAF82}"/>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B6B1-4867-975C-651118DFAF82}"/>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B6B1-4867-975C-651118DFAF82}"/>
              </c:ext>
            </c:extLst>
          </c:dPt>
          <c:dLbls>
            <c:dLbl>
              <c:idx val="0"/>
              <c:layout>
                <c:manualLayout>
                  <c:x val="5.7660626029654036E-2"/>
                  <c:y val="-1.368421052631579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6B1-4867-975C-651118DFAF82}"/>
                </c:ext>
              </c:extLst>
            </c:dLbl>
            <c:dLbl>
              <c:idx val="2"/>
              <c:layout>
                <c:manualLayout>
                  <c:x val="-6.0131795716639208E-2"/>
                  <c:y val="2.1052631578947368E-3"/>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6B1-4867-975C-651118DFAF8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45</c:v>
                </c:pt>
                <c:pt idx="1">
                  <c:v>3</c:v>
                </c:pt>
                <c:pt idx="2">
                  <c:v>52</c:v>
                </c:pt>
              </c:numCache>
            </c:numRef>
          </c:val>
          <c:extLst>
            <c:ext xmlns:c16="http://schemas.microsoft.com/office/drawing/2014/chart" uri="{C3380CC4-5D6E-409C-BE32-E72D297353CC}">
              <c16:uniqueId val="{00000003-B6B1-4867-975C-651118DFAF82}"/>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457556935817806E-2"/>
          <c:y val="2.9799426934097421E-2"/>
          <c:w val="0.97308488612836441"/>
          <c:h val="0.94040114613180514"/>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19B4-422D-9F21-485C976DA6B0}"/>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19B4-422D-9F21-485C976DA6B0}"/>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19B4-422D-9F21-485C976DA6B0}"/>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19B4-422D-9F21-485C976DA6B0}"/>
              </c:ext>
            </c:extLst>
          </c:dPt>
          <c:dPt>
            <c:idx val="4"/>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4-19B4-422D-9F21-485C976DA6B0}"/>
              </c:ext>
            </c:extLst>
          </c:dPt>
          <c:dPt>
            <c:idx val="5"/>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5-19B4-422D-9F21-485C976DA6B0}"/>
              </c:ext>
            </c:extLst>
          </c:dPt>
          <c:val>
            <c:numRef>
              <c:f>Sheet1!$A$1:$F$1</c:f>
              <c:numCache>
                <c:formatCode>General</c:formatCode>
                <c:ptCount val="6"/>
                <c:pt idx="0">
                  <c:v>35</c:v>
                </c:pt>
                <c:pt idx="1">
                  <c:v>15</c:v>
                </c:pt>
                <c:pt idx="2">
                  <c:v>12</c:v>
                </c:pt>
                <c:pt idx="3">
                  <c:v>54</c:v>
                </c:pt>
                <c:pt idx="4">
                  <c:v>24</c:v>
                </c:pt>
                <c:pt idx="5">
                  <c:v>21</c:v>
                </c:pt>
              </c:numCache>
            </c:numRef>
          </c:val>
          <c:smooth val="0"/>
          <c:extLst>
            <c:ext xmlns:c16="http://schemas.microsoft.com/office/drawing/2014/chart" uri="{C3380CC4-5D6E-409C-BE32-E72D297353CC}">
              <c16:uniqueId val="{00000006-19B4-422D-9F21-485C976DA6B0}"/>
            </c:ext>
          </c:extLst>
        </c:ser>
        <c:dLbls>
          <c:showLegendKey val="0"/>
          <c:showVal val="0"/>
          <c:showCatName val="0"/>
          <c:showSerName val="0"/>
          <c:showPercent val="0"/>
          <c:showBubbleSize val="0"/>
        </c:dLbls>
        <c:smooth val="0"/>
        <c:axId val="97525552"/>
        <c:axId val="1"/>
      </c:lineChart>
      <c:catAx>
        <c:axId val="9752555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4"/>
          <c:min val="12"/>
        </c:scaling>
        <c:delete val="1"/>
        <c:axPos val="l"/>
        <c:numFmt formatCode="General" sourceLinked="1"/>
        <c:majorTickMark val="out"/>
        <c:minorTickMark val="none"/>
        <c:tickLblPos val="nextTo"/>
        <c:crossAx val="97525552"/>
        <c:crosses val="min"/>
        <c:crossBetween val="midCat"/>
      </c:valAx>
    </c:plotArea>
    <c:plotVisOnly val="0"/>
    <c:dispBlanksAs val="gap"/>
    <c:showDLblsOverMax val="1"/>
  </c:chart>
  <c:externalData r:id="rId1">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67</c:v>
                </c:pt>
                <c:pt idx="1">
                  <c:v>80</c:v>
                </c:pt>
                <c:pt idx="2">
                  <c:v>27</c:v>
                </c:pt>
                <c:pt idx="3">
                  <c:v>60</c:v>
                </c:pt>
                <c:pt idx="4">
                  <c:v>60</c:v>
                </c:pt>
                <c:pt idx="5">
                  <c:v>80</c:v>
                </c:pt>
                <c:pt idx="6">
                  <c:v>60</c:v>
                </c:pt>
                <c:pt idx="7">
                  <c:v>40</c:v>
                </c:pt>
                <c:pt idx="8">
                  <c:v>33</c:v>
                </c:pt>
                <c:pt idx="9">
                  <c:v>53</c:v>
                </c:pt>
                <c:pt idx="10">
                  <c:v>20</c:v>
                </c:pt>
                <c:pt idx="11">
                  <c:v>53</c:v>
                </c:pt>
                <c:pt idx="12">
                  <c:v>33</c:v>
                </c:pt>
                <c:pt idx="13">
                  <c:v>47</c:v>
                </c:pt>
                <c:pt idx="14">
                  <c:v>0</c:v>
                </c:pt>
                <c:pt idx="15">
                  <c:v>27</c:v>
                </c:pt>
                <c:pt idx="16">
                  <c:v>87</c:v>
                </c:pt>
                <c:pt idx="17">
                  <c:v>40</c:v>
                </c:pt>
                <c:pt idx="18">
                  <c:v>27</c:v>
                </c:pt>
                <c:pt idx="19">
                  <c:v>60</c:v>
                </c:pt>
                <c:pt idx="20">
                  <c:v>53</c:v>
                </c:pt>
                <c:pt idx="21">
                  <c:v>7</c:v>
                </c:pt>
                <c:pt idx="22">
                  <c:v>13</c:v>
                </c:pt>
                <c:pt idx="23">
                  <c:v>53</c:v>
                </c:pt>
                <c:pt idx="24">
                  <c:v>73</c:v>
                </c:pt>
                <c:pt idx="25">
                  <c:v>33</c:v>
                </c:pt>
                <c:pt idx="26">
                  <c:v>53</c:v>
                </c:pt>
                <c:pt idx="27">
                  <c:v>100</c:v>
                </c:pt>
                <c:pt idx="28">
                  <c:v>20</c:v>
                </c:pt>
                <c:pt idx="29">
                  <c:v>40</c:v>
                </c:pt>
                <c:pt idx="30">
                  <c:v>73</c:v>
                </c:pt>
              </c:numCache>
            </c:numRef>
          </c:yVal>
          <c:smooth val="1"/>
          <c:extLst>
            <c:ext xmlns:c16="http://schemas.microsoft.com/office/drawing/2014/chart" uri="{C3380CC4-5D6E-409C-BE32-E72D297353CC}">
              <c16:uniqueId val="{00000000-7BA0-429F-9931-FE39435023FE}"/>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27</c:v>
                </c:pt>
                <c:pt idx="1">
                  <c:v>67</c:v>
                </c:pt>
                <c:pt idx="2">
                  <c:v>67</c:v>
                </c:pt>
                <c:pt idx="3">
                  <c:v>93</c:v>
                </c:pt>
                <c:pt idx="4">
                  <c:v>93</c:v>
                </c:pt>
                <c:pt idx="5">
                  <c:v>0</c:v>
                </c:pt>
                <c:pt idx="6">
                  <c:v>60</c:v>
                </c:pt>
                <c:pt idx="7">
                  <c:v>27</c:v>
                </c:pt>
                <c:pt idx="8">
                  <c:v>80</c:v>
                </c:pt>
                <c:pt idx="9">
                  <c:v>60</c:v>
                </c:pt>
                <c:pt idx="10">
                  <c:v>33</c:v>
                </c:pt>
                <c:pt idx="11">
                  <c:v>40</c:v>
                </c:pt>
                <c:pt idx="12">
                  <c:v>33</c:v>
                </c:pt>
                <c:pt idx="13">
                  <c:v>73</c:v>
                </c:pt>
                <c:pt idx="14">
                  <c:v>60</c:v>
                </c:pt>
                <c:pt idx="15">
                  <c:v>40</c:v>
                </c:pt>
                <c:pt idx="16">
                  <c:v>100</c:v>
                </c:pt>
                <c:pt idx="17">
                  <c:v>20</c:v>
                </c:pt>
                <c:pt idx="18">
                  <c:v>80</c:v>
                </c:pt>
                <c:pt idx="19">
                  <c:v>40</c:v>
                </c:pt>
                <c:pt idx="20">
                  <c:v>87</c:v>
                </c:pt>
                <c:pt idx="21">
                  <c:v>60</c:v>
                </c:pt>
                <c:pt idx="22">
                  <c:v>40</c:v>
                </c:pt>
                <c:pt idx="23">
                  <c:v>33</c:v>
                </c:pt>
                <c:pt idx="24">
                  <c:v>27</c:v>
                </c:pt>
                <c:pt idx="25">
                  <c:v>20</c:v>
                </c:pt>
                <c:pt idx="26">
                  <c:v>80</c:v>
                </c:pt>
                <c:pt idx="27">
                  <c:v>53</c:v>
                </c:pt>
                <c:pt idx="28">
                  <c:v>73</c:v>
                </c:pt>
                <c:pt idx="29">
                  <c:v>33</c:v>
                </c:pt>
                <c:pt idx="30">
                  <c:v>80</c:v>
                </c:pt>
              </c:numCache>
            </c:numRef>
          </c:yVal>
          <c:smooth val="1"/>
          <c:extLst>
            <c:ext xmlns:c16="http://schemas.microsoft.com/office/drawing/2014/chart" uri="{C3380CC4-5D6E-409C-BE32-E72D297353CC}">
              <c16:uniqueId val="{00000001-7BA0-429F-9931-FE39435023FE}"/>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13</c:v>
                </c:pt>
                <c:pt idx="2">
                  <c:v>0</c:v>
                </c:pt>
                <c:pt idx="3">
                  <c:v>0</c:v>
                </c:pt>
                <c:pt idx="4">
                  <c:v>0</c:v>
                </c:pt>
                <c:pt idx="5">
                  <c:v>0</c:v>
                </c:pt>
                <c:pt idx="6">
                  <c:v>0</c:v>
                </c:pt>
                <c:pt idx="7">
                  <c:v>7</c:v>
                </c:pt>
                <c:pt idx="8">
                  <c:v>0</c:v>
                </c:pt>
                <c:pt idx="9">
                  <c:v>7</c:v>
                </c:pt>
                <c:pt idx="10">
                  <c:v>13</c:v>
                </c:pt>
                <c:pt idx="11">
                  <c:v>0</c:v>
                </c:pt>
                <c:pt idx="12">
                  <c:v>13</c:v>
                </c:pt>
                <c:pt idx="13">
                  <c:v>0</c:v>
                </c:pt>
                <c:pt idx="14">
                  <c:v>7</c:v>
                </c:pt>
                <c:pt idx="15">
                  <c:v>7</c:v>
                </c:pt>
                <c:pt idx="16">
                  <c:v>0</c:v>
                </c:pt>
                <c:pt idx="17">
                  <c:v>7</c:v>
                </c:pt>
                <c:pt idx="18">
                  <c:v>0</c:v>
                </c:pt>
                <c:pt idx="19">
                  <c:v>7</c:v>
                </c:pt>
                <c:pt idx="20">
                  <c:v>20</c:v>
                </c:pt>
                <c:pt idx="21">
                  <c:v>0</c:v>
                </c:pt>
                <c:pt idx="22">
                  <c:v>7</c:v>
                </c:pt>
                <c:pt idx="23">
                  <c:v>0</c:v>
                </c:pt>
                <c:pt idx="24">
                  <c:v>0</c:v>
                </c:pt>
                <c:pt idx="25">
                  <c:v>0</c:v>
                </c:pt>
                <c:pt idx="26">
                  <c:v>0</c:v>
                </c:pt>
                <c:pt idx="27">
                  <c:v>0</c:v>
                </c:pt>
                <c:pt idx="28">
                  <c:v>0</c:v>
                </c:pt>
                <c:pt idx="29">
                  <c:v>0</c:v>
                </c:pt>
                <c:pt idx="30">
                  <c:v>7</c:v>
                </c:pt>
              </c:numCache>
            </c:numRef>
          </c:yVal>
          <c:smooth val="1"/>
          <c:extLst>
            <c:ext xmlns:c16="http://schemas.microsoft.com/office/drawing/2014/chart" uri="{C3380CC4-5D6E-409C-BE32-E72D297353CC}">
              <c16:uniqueId val="{00000002-7BA0-429F-9931-FE39435023FE}"/>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7BB2-44E5-AB5D-CF9412BEADEF}"/>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7BB2-44E5-AB5D-CF9412BEADEF}"/>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7BB2-44E5-AB5D-CF9412BEADEF}"/>
              </c:ext>
            </c:extLst>
          </c:dPt>
          <c:dLbls>
            <c:dLbl>
              <c:idx val="0"/>
              <c:layout>
                <c:manualLayout>
                  <c:x val="2.6359143327841845E-2"/>
                  <c:y val="-0.08"/>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BB2-44E5-AB5D-CF9412BEADEF}"/>
                </c:ext>
              </c:extLst>
            </c:dLbl>
            <c:dLbl>
              <c:idx val="2"/>
              <c:layout>
                <c:manualLayout>
                  <c:x val="-2.9654036243822075E-2"/>
                  <c:y val="7.1578947368421048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7BB2-44E5-AB5D-CF9412BEADE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13</c:v>
                </c:pt>
                <c:pt idx="1">
                  <c:v>2</c:v>
                </c:pt>
                <c:pt idx="2">
                  <c:v>85</c:v>
                </c:pt>
              </c:numCache>
            </c:numRef>
          </c:val>
          <c:extLst>
            <c:ext xmlns:c16="http://schemas.microsoft.com/office/drawing/2014/chart" uri="{C3380CC4-5D6E-409C-BE32-E72D297353CC}">
              <c16:uniqueId val="{00000003-7BB2-44E5-AB5D-CF9412BEADEF}"/>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071895424836602E-2"/>
          <c:y val="3.880597014925373E-2"/>
          <c:w val="0.97385620915032678"/>
          <c:h val="0.92238805970149251"/>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0</c:v>
                </c:pt>
                <c:pt idx="1">
                  <c:v>0</c:v>
                </c:pt>
                <c:pt idx="2">
                  <c:v>0</c:v>
                </c:pt>
                <c:pt idx="3">
                  <c:v>0</c:v>
                </c:pt>
                <c:pt idx="4">
                  <c:v>0</c:v>
                </c:pt>
                <c:pt idx="5">
                  <c:v>1</c:v>
                </c:pt>
                <c:pt idx="6">
                  <c:v>0</c:v>
                </c:pt>
                <c:pt idx="7">
                  <c:v>0</c:v>
                </c:pt>
                <c:pt idx="8">
                  <c:v>0</c:v>
                </c:pt>
                <c:pt idx="9">
                  <c:v>0</c:v>
                </c:pt>
                <c:pt idx="10">
                  <c:v>0</c:v>
                </c:pt>
                <c:pt idx="11">
                  <c:v>0</c:v>
                </c:pt>
                <c:pt idx="12">
                  <c:v>0</c:v>
                </c:pt>
                <c:pt idx="13">
                  <c:v>0</c:v>
                </c:pt>
                <c:pt idx="14">
                  <c:v>0</c:v>
                </c:pt>
                <c:pt idx="15">
                  <c:v>0</c:v>
                </c:pt>
                <c:pt idx="16">
                  <c:v>9</c:v>
                </c:pt>
                <c:pt idx="17">
                  <c:v>0</c:v>
                </c:pt>
                <c:pt idx="18">
                  <c:v>0</c:v>
                </c:pt>
                <c:pt idx="19">
                  <c:v>0</c:v>
                </c:pt>
                <c:pt idx="20">
                  <c:v>0</c:v>
                </c:pt>
                <c:pt idx="21">
                  <c:v>1</c:v>
                </c:pt>
                <c:pt idx="22">
                  <c:v>0</c:v>
                </c:pt>
                <c:pt idx="23">
                  <c:v>0</c:v>
                </c:pt>
                <c:pt idx="24">
                  <c:v>0</c:v>
                </c:pt>
                <c:pt idx="25">
                  <c:v>0</c:v>
                </c:pt>
                <c:pt idx="26">
                  <c:v>0</c:v>
                </c:pt>
                <c:pt idx="27">
                  <c:v>3</c:v>
                </c:pt>
                <c:pt idx="28">
                  <c:v>0</c:v>
                </c:pt>
                <c:pt idx="29">
                  <c:v>0</c:v>
                </c:pt>
                <c:pt idx="30">
                  <c:v>0</c:v>
                </c:pt>
              </c:numCache>
            </c:numRef>
          </c:yVal>
          <c:smooth val="1"/>
          <c:extLst>
            <c:ext xmlns:c16="http://schemas.microsoft.com/office/drawing/2014/chart" uri="{C3380CC4-5D6E-409C-BE32-E72D297353CC}">
              <c16:uniqueId val="{00000000-7D9C-4200-A049-76B486569CD3}"/>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0</c:v>
                </c:pt>
                <c:pt idx="1">
                  <c:v>0</c:v>
                </c:pt>
                <c:pt idx="2">
                  <c:v>0</c:v>
                </c:pt>
                <c:pt idx="3">
                  <c:v>0</c:v>
                </c:pt>
                <c:pt idx="4">
                  <c:v>0</c:v>
                </c:pt>
                <c:pt idx="5">
                  <c:v>0</c:v>
                </c:pt>
                <c:pt idx="6">
                  <c:v>0</c:v>
                </c:pt>
                <c:pt idx="7">
                  <c:v>1</c:v>
                </c:pt>
                <c:pt idx="8">
                  <c:v>0</c:v>
                </c:pt>
                <c:pt idx="9">
                  <c:v>0</c:v>
                </c:pt>
                <c:pt idx="10">
                  <c:v>0</c:v>
                </c:pt>
                <c:pt idx="11">
                  <c:v>0</c:v>
                </c:pt>
                <c:pt idx="12">
                  <c:v>0</c:v>
                </c:pt>
                <c:pt idx="13">
                  <c:v>0</c:v>
                </c:pt>
                <c:pt idx="14">
                  <c:v>0</c:v>
                </c:pt>
                <c:pt idx="15">
                  <c:v>0</c:v>
                </c:pt>
                <c:pt idx="16">
                  <c:v>1</c:v>
                </c:pt>
                <c:pt idx="17">
                  <c:v>0</c:v>
                </c:pt>
                <c:pt idx="18">
                  <c:v>0</c:v>
                </c:pt>
                <c:pt idx="19">
                  <c:v>1</c:v>
                </c:pt>
                <c:pt idx="20">
                  <c:v>1</c:v>
                </c:pt>
                <c:pt idx="21">
                  <c:v>1</c:v>
                </c:pt>
                <c:pt idx="22">
                  <c:v>0</c:v>
                </c:pt>
                <c:pt idx="23">
                  <c:v>0</c:v>
                </c:pt>
                <c:pt idx="24">
                  <c:v>0</c:v>
                </c:pt>
                <c:pt idx="25">
                  <c:v>100</c:v>
                </c:pt>
                <c:pt idx="26">
                  <c:v>0</c:v>
                </c:pt>
                <c:pt idx="27">
                  <c:v>0</c:v>
                </c:pt>
                <c:pt idx="28">
                  <c:v>0</c:v>
                </c:pt>
                <c:pt idx="29">
                  <c:v>0</c:v>
                </c:pt>
                <c:pt idx="30">
                  <c:v>0</c:v>
                </c:pt>
              </c:numCache>
            </c:numRef>
          </c:yVal>
          <c:smooth val="1"/>
          <c:extLst>
            <c:ext xmlns:c16="http://schemas.microsoft.com/office/drawing/2014/chart" uri="{C3380CC4-5D6E-409C-BE32-E72D297353CC}">
              <c16:uniqueId val="{00000001-7D9C-4200-A049-76B486569CD3}"/>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1</c:v>
                </c:pt>
                <c:pt idx="21">
                  <c:v>0</c:v>
                </c:pt>
                <c:pt idx="22">
                  <c:v>0</c:v>
                </c:pt>
                <c:pt idx="23">
                  <c:v>0</c:v>
                </c:pt>
                <c:pt idx="24">
                  <c:v>1</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2-7D9C-4200-A049-76B486569CD3}"/>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10"/>
      </c:valAx>
    </c:plotArea>
    <c:plotVisOnly val="0"/>
    <c:dispBlanksAs val="gap"/>
    <c:showDLblsOverMax val="1"/>
  </c:chart>
  <c:externalData r:id="rId1">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9A04-42E3-A8BD-CBF17284EC94}"/>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9A04-42E3-A8BD-CBF17284EC94}"/>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9A04-42E3-A8BD-CBF17284EC94}"/>
              </c:ext>
            </c:extLst>
          </c:dPt>
          <c:dLbls>
            <c:dLbl>
              <c:idx val="0"/>
              <c:layout>
                <c:manualLayout>
                  <c:x val="2.3064250411861616E-2"/>
                  <c:y val="7.8947368421052627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A04-42E3-A8BD-CBF17284EC9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89</c:v>
                </c:pt>
                <c:pt idx="1">
                  <c:v>1</c:v>
                </c:pt>
                <c:pt idx="2">
                  <c:v>10</c:v>
                </c:pt>
              </c:numCache>
            </c:numRef>
          </c:val>
          <c:extLst>
            <c:ext xmlns:c16="http://schemas.microsoft.com/office/drawing/2014/chart" uri="{C3380CC4-5D6E-409C-BE32-E72D297353CC}">
              <c16:uniqueId val="{00000003-9A04-42E3-A8BD-CBF17284EC94}"/>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1</c:v>
                </c:pt>
                <c:pt idx="1">
                  <c:v>0</c:v>
                </c:pt>
                <c:pt idx="2">
                  <c:v>0</c:v>
                </c:pt>
                <c:pt idx="3">
                  <c:v>5</c:v>
                </c:pt>
                <c:pt idx="4">
                  <c:v>0</c:v>
                </c:pt>
                <c:pt idx="5">
                  <c:v>0</c:v>
                </c:pt>
                <c:pt idx="6">
                  <c:v>0</c:v>
                </c:pt>
                <c:pt idx="7">
                  <c:v>0</c:v>
                </c:pt>
                <c:pt idx="8">
                  <c:v>0</c:v>
                </c:pt>
                <c:pt idx="9">
                  <c:v>0</c:v>
                </c:pt>
                <c:pt idx="10">
                  <c:v>0</c:v>
                </c:pt>
                <c:pt idx="11">
                  <c:v>2</c:v>
                </c:pt>
                <c:pt idx="12">
                  <c:v>0</c:v>
                </c:pt>
                <c:pt idx="13">
                  <c:v>1</c:v>
                </c:pt>
                <c:pt idx="14">
                  <c:v>0</c:v>
                </c:pt>
                <c:pt idx="15">
                  <c:v>1</c:v>
                </c:pt>
                <c:pt idx="16">
                  <c:v>0</c:v>
                </c:pt>
                <c:pt idx="17">
                  <c:v>0</c:v>
                </c:pt>
                <c:pt idx="18">
                  <c:v>1</c:v>
                </c:pt>
                <c:pt idx="19">
                  <c:v>0</c:v>
                </c:pt>
                <c:pt idx="20">
                  <c:v>100</c:v>
                </c:pt>
                <c:pt idx="21">
                  <c:v>0</c:v>
                </c:pt>
                <c:pt idx="22">
                  <c:v>0</c:v>
                </c:pt>
                <c:pt idx="23">
                  <c:v>0</c:v>
                </c:pt>
                <c:pt idx="24">
                  <c:v>0</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0-34D1-41D7-ABA6-8D6A1D218670}"/>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3</c:v>
                </c:pt>
                <c:pt idx="13">
                  <c:v>0</c:v>
                </c:pt>
                <c:pt idx="14">
                  <c:v>0</c:v>
                </c:pt>
                <c:pt idx="15">
                  <c:v>0</c:v>
                </c:pt>
                <c:pt idx="16">
                  <c:v>0</c:v>
                </c:pt>
                <c:pt idx="17">
                  <c:v>0</c:v>
                </c:pt>
                <c:pt idx="18">
                  <c:v>0</c:v>
                </c:pt>
                <c:pt idx="19">
                  <c:v>0</c:v>
                </c:pt>
                <c:pt idx="20">
                  <c:v>0</c:v>
                </c:pt>
                <c:pt idx="21">
                  <c:v>0</c:v>
                </c:pt>
                <c:pt idx="22">
                  <c:v>0</c:v>
                </c:pt>
                <c:pt idx="23">
                  <c:v>1</c:v>
                </c:pt>
                <c:pt idx="24">
                  <c:v>0</c:v>
                </c:pt>
                <c:pt idx="25">
                  <c:v>0</c:v>
                </c:pt>
                <c:pt idx="26">
                  <c:v>3</c:v>
                </c:pt>
                <c:pt idx="27">
                  <c:v>0</c:v>
                </c:pt>
                <c:pt idx="28">
                  <c:v>0</c:v>
                </c:pt>
                <c:pt idx="29">
                  <c:v>2</c:v>
                </c:pt>
                <c:pt idx="30">
                  <c:v>0</c:v>
                </c:pt>
              </c:numCache>
            </c:numRef>
          </c:yVal>
          <c:smooth val="1"/>
          <c:extLst>
            <c:ext xmlns:c16="http://schemas.microsoft.com/office/drawing/2014/chart" uri="{C3380CC4-5D6E-409C-BE32-E72D297353CC}">
              <c16:uniqueId val="{00000001-34D1-41D7-ABA6-8D6A1D218670}"/>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2-34D1-41D7-ABA6-8D6A1D218670}"/>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2AE9-49E4-A5A4-E93E8352A026}"/>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2AE9-49E4-A5A4-E93E8352A026}"/>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2AE9-49E4-A5A4-E93E8352A026}"/>
              </c:ext>
            </c:extLst>
          </c:dPt>
          <c:dLbls>
            <c:dLbl>
              <c:idx val="0"/>
              <c:layout>
                <c:manualLayout>
                  <c:x val="4.6128500823723231E-2"/>
                  <c:y val="-4.2105263157894736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AE9-49E4-A5A4-E93E8352A026}"/>
                </c:ext>
              </c:extLst>
            </c:dLbl>
            <c:dLbl>
              <c:idx val="1"/>
              <c:layout>
                <c:manualLayout>
                  <c:x val="2.4711696869851731E-2"/>
                  <c:y val="7.6842105263157892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AE9-49E4-A5A4-E93E8352A026}"/>
                </c:ext>
              </c:extLst>
            </c:dLbl>
            <c:dLbl>
              <c:idx val="2"/>
              <c:layout>
                <c:manualLayout>
                  <c:x val="-5.6836902800658978E-2"/>
                  <c:y val="-1.8947368421052633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2AE9-49E4-A5A4-E93E8352A02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31</c:v>
                </c:pt>
                <c:pt idx="1">
                  <c:v>26</c:v>
                </c:pt>
                <c:pt idx="2">
                  <c:v>43</c:v>
                </c:pt>
              </c:numCache>
            </c:numRef>
          </c:val>
          <c:extLst>
            <c:ext xmlns:c16="http://schemas.microsoft.com/office/drawing/2014/chart" uri="{C3380CC4-5D6E-409C-BE32-E72D297353CC}">
              <c16:uniqueId val="{00000003-2AE9-49E4-A5A4-E93E8352A026}"/>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9</c:v>
                </c:pt>
                <c:pt idx="1">
                  <c:v>5</c:v>
                </c:pt>
                <c:pt idx="2">
                  <c:v>1</c:v>
                </c:pt>
                <c:pt idx="3">
                  <c:v>0</c:v>
                </c:pt>
                <c:pt idx="4">
                  <c:v>17</c:v>
                </c:pt>
                <c:pt idx="5">
                  <c:v>2</c:v>
                </c:pt>
                <c:pt idx="6">
                  <c:v>16</c:v>
                </c:pt>
                <c:pt idx="7">
                  <c:v>18</c:v>
                </c:pt>
                <c:pt idx="8">
                  <c:v>3</c:v>
                </c:pt>
                <c:pt idx="9">
                  <c:v>3</c:v>
                </c:pt>
                <c:pt idx="10">
                  <c:v>2</c:v>
                </c:pt>
                <c:pt idx="11">
                  <c:v>24</c:v>
                </c:pt>
                <c:pt idx="12">
                  <c:v>3</c:v>
                </c:pt>
                <c:pt idx="13">
                  <c:v>1</c:v>
                </c:pt>
                <c:pt idx="14">
                  <c:v>4</c:v>
                </c:pt>
                <c:pt idx="15">
                  <c:v>8</c:v>
                </c:pt>
                <c:pt idx="16">
                  <c:v>1</c:v>
                </c:pt>
                <c:pt idx="17">
                  <c:v>13</c:v>
                </c:pt>
                <c:pt idx="18">
                  <c:v>5</c:v>
                </c:pt>
                <c:pt idx="19">
                  <c:v>0</c:v>
                </c:pt>
                <c:pt idx="20">
                  <c:v>11</c:v>
                </c:pt>
                <c:pt idx="21">
                  <c:v>5</c:v>
                </c:pt>
                <c:pt idx="22">
                  <c:v>4</c:v>
                </c:pt>
                <c:pt idx="23">
                  <c:v>1</c:v>
                </c:pt>
                <c:pt idx="24">
                  <c:v>11</c:v>
                </c:pt>
                <c:pt idx="25">
                  <c:v>1</c:v>
                </c:pt>
                <c:pt idx="26">
                  <c:v>1</c:v>
                </c:pt>
                <c:pt idx="27">
                  <c:v>2</c:v>
                </c:pt>
                <c:pt idx="28">
                  <c:v>3</c:v>
                </c:pt>
                <c:pt idx="29">
                  <c:v>1</c:v>
                </c:pt>
                <c:pt idx="30">
                  <c:v>11</c:v>
                </c:pt>
              </c:numCache>
            </c:numRef>
          </c:yVal>
          <c:smooth val="1"/>
          <c:extLst>
            <c:ext xmlns:c16="http://schemas.microsoft.com/office/drawing/2014/chart" uri="{C3380CC4-5D6E-409C-BE32-E72D297353CC}">
              <c16:uniqueId val="{00000000-B508-43AE-8EB1-3EEE52D8EC34}"/>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15</c:v>
                </c:pt>
                <c:pt idx="1">
                  <c:v>0</c:v>
                </c:pt>
                <c:pt idx="2">
                  <c:v>15</c:v>
                </c:pt>
                <c:pt idx="3">
                  <c:v>3</c:v>
                </c:pt>
                <c:pt idx="4">
                  <c:v>3</c:v>
                </c:pt>
                <c:pt idx="5">
                  <c:v>0</c:v>
                </c:pt>
                <c:pt idx="6">
                  <c:v>2</c:v>
                </c:pt>
                <c:pt idx="7">
                  <c:v>5</c:v>
                </c:pt>
                <c:pt idx="8">
                  <c:v>17</c:v>
                </c:pt>
                <c:pt idx="9">
                  <c:v>16</c:v>
                </c:pt>
                <c:pt idx="10">
                  <c:v>7</c:v>
                </c:pt>
                <c:pt idx="11">
                  <c:v>8</c:v>
                </c:pt>
                <c:pt idx="12">
                  <c:v>5</c:v>
                </c:pt>
                <c:pt idx="13">
                  <c:v>10</c:v>
                </c:pt>
                <c:pt idx="14">
                  <c:v>13</c:v>
                </c:pt>
                <c:pt idx="15">
                  <c:v>0</c:v>
                </c:pt>
                <c:pt idx="16">
                  <c:v>4</c:v>
                </c:pt>
                <c:pt idx="17">
                  <c:v>11</c:v>
                </c:pt>
                <c:pt idx="18">
                  <c:v>7</c:v>
                </c:pt>
                <c:pt idx="19">
                  <c:v>25</c:v>
                </c:pt>
                <c:pt idx="20">
                  <c:v>2</c:v>
                </c:pt>
                <c:pt idx="21">
                  <c:v>7</c:v>
                </c:pt>
                <c:pt idx="22">
                  <c:v>5</c:v>
                </c:pt>
                <c:pt idx="23">
                  <c:v>5</c:v>
                </c:pt>
                <c:pt idx="24">
                  <c:v>9</c:v>
                </c:pt>
                <c:pt idx="25">
                  <c:v>12</c:v>
                </c:pt>
                <c:pt idx="26">
                  <c:v>8</c:v>
                </c:pt>
                <c:pt idx="27">
                  <c:v>39</c:v>
                </c:pt>
                <c:pt idx="28">
                  <c:v>2</c:v>
                </c:pt>
                <c:pt idx="29">
                  <c:v>3</c:v>
                </c:pt>
                <c:pt idx="30">
                  <c:v>2</c:v>
                </c:pt>
              </c:numCache>
            </c:numRef>
          </c:yVal>
          <c:smooth val="1"/>
          <c:extLst>
            <c:ext xmlns:c16="http://schemas.microsoft.com/office/drawing/2014/chart" uri="{C3380CC4-5D6E-409C-BE32-E72D297353CC}">
              <c16:uniqueId val="{00000001-B508-43AE-8EB1-3EEE52D8EC34}"/>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100</c:v>
                </c:pt>
                <c:pt idx="6">
                  <c:v>0</c:v>
                </c:pt>
                <c:pt idx="7">
                  <c:v>0</c:v>
                </c:pt>
                <c:pt idx="8">
                  <c:v>0</c:v>
                </c:pt>
                <c:pt idx="9">
                  <c:v>2</c:v>
                </c:pt>
                <c:pt idx="10">
                  <c:v>0</c:v>
                </c:pt>
                <c:pt idx="11">
                  <c:v>0</c:v>
                </c:pt>
                <c:pt idx="12">
                  <c:v>1</c:v>
                </c:pt>
                <c:pt idx="13">
                  <c:v>20</c:v>
                </c:pt>
                <c:pt idx="14">
                  <c:v>1</c:v>
                </c:pt>
                <c:pt idx="15">
                  <c:v>1</c:v>
                </c:pt>
                <c:pt idx="16">
                  <c:v>0</c:v>
                </c:pt>
                <c:pt idx="17">
                  <c:v>2</c:v>
                </c:pt>
                <c:pt idx="18">
                  <c:v>3</c:v>
                </c:pt>
                <c:pt idx="19">
                  <c:v>1</c:v>
                </c:pt>
                <c:pt idx="20">
                  <c:v>11</c:v>
                </c:pt>
                <c:pt idx="21">
                  <c:v>0</c:v>
                </c:pt>
                <c:pt idx="22">
                  <c:v>0</c:v>
                </c:pt>
                <c:pt idx="23">
                  <c:v>0</c:v>
                </c:pt>
                <c:pt idx="24">
                  <c:v>14</c:v>
                </c:pt>
                <c:pt idx="25">
                  <c:v>0</c:v>
                </c:pt>
                <c:pt idx="26">
                  <c:v>1</c:v>
                </c:pt>
                <c:pt idx="27">
                  <c:v>1</c:v>
                </c:pt>
                <c:pt idx="28">
                  <c:v>0</c:v>
                </c:pt>
                <c:pt idx="29">
                  <c:v>0</c:v>
                </c:pt>
                <c:pt idx="30">
                  <c:v>0</c:v>
                </c:pt>
              </c:numCache>
            </c:numRef>
          </c:yVal>
          <c:smooth val="1"/>
          <c:extLst>
            <c:ext xmlns:c16="http://schemas.microsoft.com/office/drawing/2014/chart" uri="{C3380CC4-5D6E-409C-BE32-E72D297353CC}">
              <c16:uniqueId val="{00000002-B508-43AE-8EB1-3EEE52D8EC34}"/>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705851344227728E-2"/>
          <c:y val="4.0341349883630723E-2"/>
          <c:w val="0.9725882973115445"/>
          <c:h val="0.91931730023273861"/>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8EDC-4186-985C-6C9693E71B21}"/>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8EDC-4186-985C-6C9693E71B21}"/>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8EDC-4186-985C-6C9693E71B21}"/>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8EDC-4186-985C-6C9693E71B21}"/>
              </c:ext>
            </c:extLst>
          </c:dPt>
          <c:dPt>
            <c:idx val="4"/>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4-8EDC-4186-985C-6C9693E71B21}"/>
              </c:ext>
            </c:extLst>
          </c:dPt>
          <c:dPt>
            <c:idx val="5"/>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5-8EDC-4186-985C-6C9693E71B21}"/>
              </c:ext>
            </c:extLst>
          </c:dPt>
          <c:val>
            <c:numRef>
              <c:f>Sheet1!$A$1:$F$1</c:f>
              <c:numCache>
                <c:formatCode>General</c:formatCode>
                <c:ptCount val="6"/>
                <c:pt idx="0">
                  <c:v>35</c:v>
                </c:pt>
                <c:pt idx="1">
                  <c:v>28.000000000000004</c:v>
                </c:pt>
                <c:pt idx="2">
                  <c:v>32</c:v>
                </c:pt>
                <c:pt idx="3">
                  <c:v>27</c:v>
                </c:pt>
                <c:pt idx="4">
                  <c:v>27</c:v>
                </c:pt>
                <c:pt idx="5">
                  <c:v>28.999999999999996</c:v>
                </c:pt>
              </c:numCache>
            </c:numRef>
          </c:val>
          <c:smooth val="0"/>
          <c:extLst>
            <c:ext xmlns:c16="http://schemas.microsoft.com/office/drawing/2014/chart" uri="{C3380CC4-5D6E-409C-BE32-E72D297353CC}">
              <c16:uniqueId val="{00000006-8EDC-4186-985C-6C9693E71B21}"/>
            </c:ext>
          </c:extLst>
        </c:ser>
        <c:dLbls>
          <c:showLegendKey val="0"/>
          <c:showVal val="0"/>
          <c:showCatName val="0"/>
          <c:showSerName val="0"/>
          <c:showPercent val="0"/>
          <c:showBubbleSize val="0"/>
        </c:dLbls>
        <c:smooth val="0"/>
        <c:axId val="1662170271"/>
        <c:axId val="1"/>
      </c:lineChart>
      <c:catAx>
        <c:axId val="1662170271"/>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5"/>
          <c:min val="27"/>
        </c:scaling>
        <c:delete val="1"/>
        <c:axPos val="l"/>
        <c:numFmt formatCode="General" sourceLinked="1"/>
        <c:majorTickMark val="out"/>
        <c:minorTickMark val="none"/>
        <c:tickLblPos val="nextTo"/>
        <c:crossAx val="1662170271"/>
        <c:crosses val="min"/>
        <c:crossBetween val="midCat"/>
      </c:valAx>
    </c:plotArea>
    <c:plotVisOnly val="0"/>
    <c:dispBlanksAs val="gap"/>
    <c:showDLblsOverMax val="1"/>
  </c:chart>
  <c:externalData r:id="rId1">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546952224052718"/>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6228-4722-B093-6A25946A78D0}"/>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6228-4722-B093-6A25946A78D0}"/>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6228-4722-B093-6A25946A78D0}"/>
              </c:ext>
            </c:extLst>
          </c:dPt>
          <c:dLbls>
            <c:dLbl>
              <c:idx val="0"/>
              <c:layout>
                <c:manualLayout>
                  <c:x val="5.6836902800658978E-2"/>
                  <c:y val="1.157894736842105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228-4722-B093-6A25946A78D0}"/>
                </c:ext>
              </c:extLst>
            </c:dLbl>
            <c:dLbl>
              <c:idx val="2"/>
              <c:layout>
                <c:manualLayout>
                  <c:x val="-5.2718286655683691E-2"/>
                  <c:y val="-2.9473684210526315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6228-4722-B093-6A25946A78D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56.000000000000007</c:v>
                </c:pt>
                <c:pt idx="1">
                  <c:v>6</c:v>
                </c:pt>
                <c:pt idx="2">
                  <c:v>38</c:v>
                </c:pt>
              </c:numCache>
            </c:numRef>
          </c:val>
          <c:extLst>
            <c:ext xmlns:c16="http://schemas.microsoft.com/office/drawing/2014/chart" uri="{C3380CC4-5D6E-409C-BE32-E72D297353CC}">
              <c16:uniqueId val="{00000003-6228-4722-B093-6A25946A78D0}"/>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2</c:v>
                </c:pt>
                <c:pt idx="1">
                  <c:v>1</c:v>
                </c:pt>
                <c:pt idx="2">
                  <c:v>1</c:v>
                </c:pt>
                <c:pt idx="3">
                  <c:v>14</c:v>
                </c:pt>
                <c:pt idx="4">
                  <c:v>5</c:v>
                </c:pt>
                <c:pt idx="5">
                  <c:v>3</c:v>
                </c:pt>
                <c:pt idx="6">
                  <c:v>0</c:v>
                </c:pt>
                <c:pt idx="7">
                  <c:v>1</c:v>
                </c:pt>
                <c:pt idx="8">
                  <c:v>100</c:v>
                </c:pt>
                <c:pt idx="9">
                  <c:v>0</c:v>
                </c:pt>
                <c:pt idx="10">
                  <c:v>6</c:v>
                </c:pt>
                <c:pt idx="11">
                  <c:v>48</c:v>
                </c:pt>
                <c:pt idx="12">
                  <c:v>9</c:v>
                </c:pt>
                <c:pt idx="13">
                  <c:v>3</c:v>
                </c:pt>
                <c:pt idx="14">
                  <c:v>1</c:v>
                </c:pt>
                <c:pt idx="15">
                  <c:v>1</c:v>
                </c:pt>
                <c:pt idx="16">
                  <c:v>2</c:v>
                </c:pt>
                <c:pt idx="17">
                  <c:v>7</c:v>
                </c:pt>
                <c:pt idx="18">
                  <c:v>3</c:v>
                </c:pt>
                <c:pt idx="19">
                  <c:v>47</c:v>
                </c:pt>
                <c:pt idx="20">
                  <c:v>1</c:v>
                </c:pt>
                <c:pt idx="21">
                  <c:v>5</c:v>
                </c:pt>
                <c:pt idx="22">
                  <c:v>0</c:v>
                </c:pt>
                <c:pt idx="23">
                  <c:v>2</c:v>
                </c:pt>
                <c:pt idx="24">
                  <c:v>10</c:v>
                </c:pt>
                <c:pt idx="25">
                  <c:v>5</c:v>
                </c:pt>
                <c:pt idx="26">
                  <c:v>94</c:v>
                </c:pt>
                <c:pt idx="27">
                  <c:v>15</c:v>
                </c:pt>
                <c:pt idx="28">
                  <c:v>6</c:v>
                </c:pt>
                <c:pt idx="29">
                  <c:v>1</c:v>
                </c:pt>
                <c:pt idx="30">
                  <c:v>0</c:v>
                </c:pt>
              </c:numCache>
            </c:numRef>
          </c:yVal>
          <c:smooth val="1"/>
          <c:extLst>
            <c:ext xmlns:c16="http://schemas.microsoft.com/office/drawing/2014/chart" uri="{C3380CC4-5D6E-409C-BE32-E72D297353CC}">
              <c16:uniqueId val="{00000000-9DD4-4F50-ABF5-5AF62A508AA3}"/>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2</c:v>
                </c:pt>
                <c:pt idx="1">
                  <c:v>5</c:v>
                </c:pt>
                <c:pt idx="2">
                  <c:v>3</c:v>
                </c:pt>
                <c:pt idx="3">
                  <c:v>16</c:v>
                </c:pt>
                <c:pt idx="4">
                  <c:v>18</c:v>
                </c:pt>
                <c:pt idx="5">
                  <c:v>13</c:v>
                </c:pt>
                <c:pt idx="6">
                  <c:v>9</c:v>
                </c:pt>
                <c:pt idx="7">
                  <c:v>12</c:v>
                </c:pt>
                <c:pt idx="8">
                  <c:v>3</c:v>
                </c:pt>
                <c:pt idx="9">
                  <c:v>6</c:v>
                </c:pt>
                <c:pt idx="10">
                  <c:v>3</c:v>
                </c:pt>
                <c:pt idx="11">
                  <c:v>2</c:v>
                </c:pt>
                <c:pt idx="12">
                  <c:v>6</c:v>
                </c:pt>
                <c:pt idx="13">
                  <c:v>6</c:v>
                </c:pt>
                <c:pt idx="14">
                  <c:v>1</c:v>
                </c:pt>
                <c:pt idx="15">
                  <c:v>15</c:v>
                </c:pt>
                <c:pt idx="16">
                  <c:v>12</c:v>
                </c:pt>
                <c:pt idx="17">
                  <c:v>11</c:v>
                </c:pt>
                <c:pt idx="18">
                  <c:v>8</c:v>
                </c:pt>
                <c:pt idx="19">
                  <c:v>1</c:v>
                </c:pt>
                <c:pt idx="20">
                  <c:v>29</c:v>
                </c:pt>
                <c:pt idx="21">
                  <c:v>10</c:v>
                </c:pt>
                <c:pt idx="22">
                  <c:v>2</c:v>
                </c:pt>
                <c:pt idx="23">
                  <c:v>10</c:v>
                </c:pt>
                <c:pt idx="24">
                  <c:v>6</c:v>
                </c:pt>
                <c:pt idx="25">
                  <c:v>3</c:v>
                </c:pt>
                <c:pt idx="26">
                  <c:v>28</c:v>
                </c:pt>
                <c:pt idx="27">
                  <c:v>18</c:v>
                </c:pt>
                <c:pt idx="28">
                  <c:v>8</c:v>
                </c:pt>
                <c:pt idx="29">
                  <c:v>7</c:v>
                </c:pt>
                <c:pt idx="30">
                  <c:v>1</c:v>
                </c:pt>
              </c:numCache>
            </c:numRef>
          </c:yVal>
          <c:smooth val="1"/>
          <c:extLst>
            <c:ext xmlns:c16="http://schemas.microsoft.com/office/drawing/2014/chart" uri="{C3380CC4-5D6E-409C-BE32-E72D297353CC}">
              <c16:uniqueId val="{00000001-9DD4-4F50-ABF5-5AF62A508AA3}"/>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1</c:v>
                </c:pt>
                <c:pt idx="4">
                  <c:v>0</c:v>
                </c:pt>
                <c:pt idx="5">
                  <c:v>9</c:v>
                </c:pt>
                <c:pt idx="6">
                  <c:v>14</c:v>
                </c:pt>
                <c:pt idx="7">
                  <c:v>0</c:v>
                </c:pt>
                <c:pt idx="8">
                  <c:v>0</c:v>
                </c:pt>
                <c:pt idx="9">
                  <c:v>0</c:v>
                </c:pt>
                <c:pt idx="10">
                  <c:v>0</c:v>
                </c:pt>
                <c:pt idx="11">
                  <c:v>0</c:v>
                </c:pt>
                <c:pt idx="12">
                  <c:v>0</c:v>
                </c:pt>
                <c:pt idx="13">
                  <c:v>13</c:v>
                </c:pt>
                <c:pt idx="14">
                  <c:v>1</c:v>
                </c:pt>
                <c:pt idx="15">
                  <c:v>1</c:v>
                </c:pt>
                <c:pt idx="16">
                  <c:v>0</c:v>
                </c:pt>
                <c:pt idx="17">
                  <c:v>0</c:v>
                </c:pt>
                <c:pt idx="18">
                  <c:v>2</c:v>
                </c:pt>
                <c:pt idx="19">
                  <c:v>0</c:v>
                </c:pt>
                <c:pt idx="20">
                  <c:v>0</c:v>
                </c:pt>
                <c:pt idx="21">
                  <c:v>1</c:v>
                </c:pt>
                <c:pt idx="22">
                  <c:v>0</c:v>
                </c:pt>
                <c:pt idx="23">
                  <c:v>0</c:v>
                </c:pt>
                <c:pt idx="24">
                  <c:v>0</c:v>
                </c:pt>
                <c:pt idx="25">
                  <c:v>1</c:v>
                </c:pt>
                <c:pt idx="26">
                  <c:v>0</c:v>
                </c:pt>
                <c:pt idx="27">
                  <c:v>0</c:v>
                </c:pt>
                <c:pt idx="28">
                  <c:v>0</c:v>
                </c:pt>
                <c:pt idx="29">
                  <c:v>0</c:v>
                </c:pt>
                <c:pt idx="30">
                  <c:v>0</c:v>
                </c:pt>
              </c:numCache>
            </c:numRef>
          </c:yVal>
          <c:smooth val="1"/>
          <c:extLst>
            <c:ext xmlns:c16="http://schemas.microsoft.com/office/drawing/2014/chart" uri="{C3380CC4-5D6E-409C-BE32-E72D297353CC}">
              <c16:uniqueId val="{00000002-9DD4-4F50-ABF5-5AF62A508AA3}"/>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41BF-4232-B0EA-0F89491C3FC1}"/>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41BF-4232-B0EA-0F89491C3FC1}"/>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41BF-4232-B0EA-0F89491C3FC1}"/>
              </c:ext>
            </c:extLst>
          </c:dPt>
          <c:dLbls>
            <c:dLbl>
              <c:idx val="0"/>
              <c:layout>
                <c:manualLayout>
                  <c:x val="4.2833607907743002E-2"/>
                  <c:y val="-5.05263157894736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1BF-4232-B0EA-0F89491C3FC1}"/>
                </c:ext>
              </c:extLst>
            </c:dLbl>
            <c:dLbl>
              <c:idx val="2"/>
              <c:layout>
                <c:manualLayout>
                  <c:x val="-4.4481054365733116E-2"/>
                  <c:y val="4.2105263157894736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1BF-4232-B0EA-0F89491C3FC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27</c:v>
                </c:pt>
                <c:pt idx="1">
                  <c:v>2</c:v>
                </c:pt>
                <c:pt idx="2">
                  <c:v>71</c:v>
                </c:pt>
              </c:numCache>
            </c:numRef>
          </c:val>
          <c:extLst>
            <c:ext xmlns:c16="http://schemas.microsoft.com/office/drawing/2014/chart" uri="{C3380CC4-5D6E-409C-BE32-E72D297353CC}">
              <c16:uniqueId val="{00000003-41BF-4232-B0EA-0F89491C3FC1}"/>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4</c:v>
                </c:pt>
                <c:pt idx="1">
                  <c:v>21</c:v>
                </c:pt>
                <c:pt idx="2">
                  <c:v>0</c:v>
                </c:pt>
                <c:pt idx="3">
                  <c:v>3</c:v>
                </c:pt>
                <c:pt idx="4">
                  <c:v>3</c:v>
                </c:pt>
                <c:pt idx="5">
                  <c:v>2</c:v>
                </c:pt>
                <c:pt idx="6">
                  <c:v>3</c:v>
                </c:pt>
                <c:pt idx="7">
                  <c:v>3</c:v>
                </c:pt>
                <c:pt idx="8">
                  <c:v>1</c:v>
                </c:pt>
                <c:pt idx="9">
                  <c:v>18</c:v>
                </c:pt>
                <c:pt idx="10">
                  <c:v>29</c:v>
                </c:pt>
                <c:pt idx="11">
                  <c:v>2</c:v>
                </c:pt>
                <c:pt idx="12">
                  <c:v>0</c:v>
                </c:pt>
                <c:pt idx="13">
                  <c:v>6</c:v>
                </c:pt>
                <c:pt idx="14">
                  <c:v>34</c:v>
                </c:pt>
                <c:pt idx="15">
                  <c:v>3</c:v>
                </c:pt>
                <c:pt idx="16">
                  <c:v>0</c:v>
                </c:pt>
                <c:pt idx="17">
                  <c:v>0</c:v>
                </c:pt>
                <c:pt idx="18">
                  <c:v>59</c:v>
                </c:pt>
                <c:pt idx="19">
                  <c:v>9</c:v>
                </c:pt>
                <c:pt idx="20">
                  <c:v>13</c:v>
                </c:pt>
                <c:pt idx="21">
                  <c:v>1</c:v>
                </c:pt>
                <c:pt idx="22">
                  <c:v>33</c:v>
                </c:pt>
                <c:pt idx="23">
                  <c:v>28</c:v>
                </c:pt>
                <c:pt idx="24">
                  <c:v>17</c:v>
                </c:pt>
                <c:pt idx="25">
                  <c:v>2</c:v>
                </c:pt>
                <c:pt idx="26">
                  <c:v>1</c:v>
                </c:pt>
                <c:pt idx="27">
                  <c:v>18</c:v>
                </c:pt>
                <c:pt idx="28">
                  <c:v>2</c:v>
                </c:pt>
                <c:pt idx="29">
                  <c:v>1</c:v>
                </c:pt>
                <c:pt idx="30">
                  <c:v>3</c:v>
                </c:pt>
              </c:numCache>
            </c:numRef>
          </c:yVal>
          <c:smooth val="1"/>
          <c:extLst>
            <c:ext xmlns:c16="http://schemas.microsoft.com/office/drawing/2014/chart" uri="{C3380CC4-5D6E-409C-BE32-E72D297353CC}">
              <c16:uniqueId val="{00000000-20D0-400F-832C-18A97748DAE7}"/>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14</c:v>
                </c:pt>
                <c:pt idx="1">
                  <c:v>4</c:v>
                </c:pt>
                <c:pt idx="2">
                  <c:v>6</c:v>
                </c:pt>
                <c:pt idx="3">
                  <c:v>1</c:v>
                </c:pt>
                <c:pt idx="4">
                  <c:v>13</c:v>
                </c:pt>
                <c:pt idx="5">
                  <c:v>14</c:v>
                </c:pt>
                <c:pt idx="6">
                  <c:v>57</c:v>
                </c:pt>
                <c:pt idx="7">
                  <c:v>55</c:v>
                </c:pt>
                <c:pt idx="8">
                  <c:v>35</c:v>
                </c:pt>
                <c:pt idx="9">
                  <c:v>38</c:v>
                </c:pt>
                <c:pt idx="10">
                  <c:v>21</c:v>
                </c:pt>
                <c:pt idx="11">
                  <c:v>0</c:v>
                </c:pt>
                <c:pt idx="12">
                  <c:v>62</c:v>
                </c:pt>
                <c:pt idx="13">
                  <c:v>35</c:v>
                </c:pt>
                <c:pt idx="14">
                  <c:v>24</c:v>
                </c:pt>
                <c:pt idx="15">
                  <c:v>1</c:v>
                </c:pt>
                <c:pt idx="16">
                  <c:v>21</c:v>
                </c:pt>
                <c:pt idx="17">
                  <c:v>1</c:v>
                </c:pt>
                <c:pt idx="18">
                  <c:v>48</c:v>
                </c:pt>
                <c:pt idx="19">
                  <c:v>83</c:v>
                </c:pt>
                <c:pt idx="20">
                  <c:v>100</c:v>
                </c:pt>
                <c:pt idx="21">
                  <c:v>80</c:v>
                </c:pt>
                <c:pt idx="22">
                  <c:v>21</c:v>
                </c:pt>
                <c:pt idx="23">
                  <c:v>0</c:v>
                </c:pt>
                <c:pt idx="24">
                  <c:v>21</c:v>
                </c:pt>
                <c:pt idx="25">
                  <c:v>23</c:v>
                </c:pt>
                <c:pt idx="26">
                  <c:v>28</c:v>
                </c:pt>
                <c:pt idx="27">
                  <c:v>8</c:v>
                </c:pt>
                <c:pt idx="28">
                  <c:v>4</c:v>
                </c:pt>
                <c:pt idx="29">
                  <c:v>1</c:v>
                </c:pt>
                <c:pt idx="30">
                  <c:v>1</c:v>
                </c:pt>
              </c:numCache>
            </c:numRef>
          </c:yVal>
          <c:smooth val="1"/>
          <c:extLst>
            <c:ext xmlns:c16="http://schemas.microsoft.com/office/drawing/2014/chart" uri="{C3380CC4-5D6E-409C-BE32-E72D297353CC}">
              <c16:uniqueId val="{00000001-20D0-400F-832C-18A97748DAE7}"/>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1</c:v>
                </c:pt>
                <c:pt idx="13">
                  <c:v>23</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1</c:v>
                </c:pt>
                <c:pt idx="29">
                  <c:v>0</c:v>
                </c:pt>
                <c:pt idx="30">
                  <c:v>0</c:v>
                </c:pt>
              </c:numCache>
            </c:numRef>
          </c:yVal>
          <c:smooth val="1"/>
          <c:extLst>
            <c:ext xmlns:c16="http://schemas.microsoft.com/office/drawing/2014/chart" uri="{C3380CC4-5D6E-409C-BE32-E72D297353CC}">
              <c16:uniqueId val="{00000002-20D0-400F-832C-18A97748DAE7}"/>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4818-4C2A-B6BE-5485C0F9AEB2}"/>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4818-4C2A-B6BE-5485C0F9AEB2}"/>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4818-4C2A-B6BE-5485C0F9AEB2}"/>
              </c:ext>
            </c:extLst>
          </c:dPt>
          <c:dLbls>
            <c:dLbl>
              <c:idx val="0"/>
              <c:layout>
                <c:manualLayout>
                  <c:x val="4.6952224052718289E-2"/>
                  <c:y val="3.5789473684210524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818-4C2A-B6BE-5485C0F9AEB2}"/>
                </c:ext>
              </c:extLst>
            </c:dLbl>
            <c:dLbl>
              <c:idx val="2"/>
              <c:layout>
                <c:manualLayout>
                  <c:x val="-4.6128500823723231E-2"/>
                  <c:y val="-4.3157894736842103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818-4C2A-B6BE-5485C0F9AEB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68</c:v>
                </c:pt>
                <c:pt idx="1">
                  <c:v>1</c:v>
                </c:pt>
                <c:pt idx="2">
                  <c:v>31</c:v>
                </c:pt>
              </c:numCache>
            </c:numRef>
          </c:val>
          <c:extLst>
            <c:ext xmlns:c16="http://schemas.microsoft.com/office/drawing/2014/chart" uri="{C3380CC4-5D6E-409C-BE32-E72D297353CC}">
              <c16:uniqueId val="{00000003-4818-4C2A-B6BE-5485C0F9AEB2}"/>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84</c:v>
                </c:pt>
                <c:pt idx="1">
                  <c:v>23</c:v>
                </c:pt>
                <c:pt idx="2">
                  <c:v>2</c:v>
                </c:pt>
                <c:pt idx="3">
                  <c:v>1</c:v>
                </c:pt>
                <c:pt idx="4">
                  <c:v>0</c:v>
                </c:pt>
                <c:pt idx="5">
                  <c:v>1</c:v>
                </c:pt>
                <c:pt idx="6">
                  <c:v>11</c:v>
                </c:pt>
                <c:pt idx="7">
                  <c:v>0</c:v>
                </c:pt>
                <c:pt idx="8">
                  <c:v>3</c:v>
                </c:pt>
                <c:pt idx="9">
                  <c:v>4</c:v>
                </c:pt>
                <c:pt idx="10">
                  <c:v>100</c:v>
                </c:pt>
                <c:pt idx="11">
                  <c:v>3</c:v>
                </c:pt>
                <c:pt idx="12">
                  <c:v>3</c:v>
                </c:pt>
                <c:pt idx="13">
                  <c:v>30</c:v>
                </c:pt>
                <c:pt idx="14">
                  <c:v>3</c:v>
                </c:pt>
                <c:pt idx="15">
                  <c:v>0</c:v>
                </c:pt>
                <c:pt idx="16">
                  <c:v>66</c:v>
                </c:pt>
                <c:pt idx="17">
                  <c:v>2</c:v>
                </c:pt>
                <c:pt idx="18">
                  <c:v>93</c:v>
                </c:pt>
                <c:pt idx="19">
                  <c:v>2</c:v>
                </c:pt>
                <c:pt idx="20">
                  <c:v>0</c:v>
                </c:pt>
                <c:pt idx="21">
                  <c:v>3</c:v>
                </c:pt>
                <c:pt idx="22">
                  <c:v>9</c:v>
                </c:pt>
                <c:pt idx="23">
                  <c:v>3</c:v>
                </c:pt>
                <c:pt idx="24">
                  <c:v>0</c:v>
                </c:pt>
                <c:pt idx="25">
                  <c:v>7</c:v>
                </c:pt>
                <c:pt idx="26">
                  <c:v>1</c:v>
                </c:pt>
                <c:pt idx="27">
                  <c:v>0</c:v>
                </c:pt>
                <c:pt idx="28">
                  <c:v>1</c:v>
                </c:pt>
                <c:pt idx="29">
                  <c:v>0</c:v>
                </c:pt>
                <c:pt idx="30">
                  <c:v>6</c:v>
                </c:pt>
              </c:numCache>
            </c:numRef>
          </c:yVal>
          <c:smooth val="1"/>
          <c:extLst>
            <c:ext xmlns:c16="http://schemas.microsoft.com/office/drawing/2014/chart" uri="{C3380CC4-5D6E-409C-BE32-E72D297353CC}">
              <c16:uniqueId val="{00000000-897C-44B8-A05A-D2BE7EA5E27E}"/>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1</c:v>
                </c:pt>
                <c:pt idx="1">
                  <c:v>9</c:v>
                </c:pt>
                <c:pt idx="2">
                  <c:v>3</c:v>
                </c:pt>
                <c:pt idx="3">
                  <c:v>0</c:v>
                </c:pt>
                <c:pt idx="4">
                  <c:v>49</c:v>
                </c:pt>
                <c:pt idx="5">
                  <c:v>0</c:v>
                </c:pt>
                <c:pt idx="6">
                  <c:v>0</c:v>
                </c:pt>
                <c:pt idx="7">
                  <c:v>0</c:v>
                </c:pt>
                <c:pt idx="8">
                  <c:v>1</c:v>
                </c:pt>
                <c:pt idx="9">
                  <c:v>1</c:v>
                </c:pt>
                <c:pt idx="10">
                  <c:v>64</c:v>
                </c:pt>
                <c:pt idx="11">
                  <c:v>6</c:v>
                </c:pt>
                <c:pt idx="12">
                  <c:v>1</c:v>
                </c:pt>
                <c:pt idx="13">
                  <c:v>0</c:v>
                </c:pt>
                <c:pt idx="14">
                  <c:v>0</c:v>
                </c:pt>
                <c:pt idx="15">
                  <c:v>2</c:v>
                </c:pt>
                <c:pt idx="16">
                  <c:v>14</c:v>
                </c:pt>
                <c:pt idx="17">
                  <c:v>0</c:v>
                </c:pt>
                <c:pt idx="18">
                  <c:v>13</c:v>
                </c:pt>
                <c:pt idx="19">
                  <c:v>1</c:v>
                </c:pt>
                <c:pt idx="20">
                  <c:v>0</c:v>
                </c:pt>
                <c:pt idx="21">
                  <c:v>0</c:v>
                </c:pt>
                <c:pt idx="22">
                  <c:v>31</c:v>
                </c:pt>
                <c:pt idx="23">
                  <c:v>0</c:v>
                </c:pt>
                <c:pt idx="24">
                  <c:v>7</c:v>
                </c:pt>
                <c:pt idx="25">
                  <c:v>1</c:v>
                </c:pt>
                <c:pt idx="26">
                  <c:v>0</c:v>
                </c:pt>
                <c:pt idx="27">
                  <c:v>1</c:v>
                </c:pt>
                <c:pt idx="28">
                  <c:v>1</c:v>
                </c:pt>
                <c:pt idx="29">
                  <c:v>0</c:v>
                </c:pt>
                <c:pt idx="30">
                  <c:v>0</c:v>
                </c:pt>
              </c:numCache>
            </c:numRef>
          </c:yVal>
          <c:smooth val="1"/>
          <c:extLst>
            <c:ext xmlns:c16="http://schemas.microsoft.com/office/drawing/2014/chart" uri="{C3380CC4-5D6E-409C-BE32-E72D297353CC}">
              <c16:uniqueId val="{00000001-897C-44B8-A05A-D2BE7EA5E27E}"/>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3</c:v>
                </c:pt>
                <c:pt idx="3">
                  <c:v>0</c:v>
                </c:pt>
                <c:pt idx="4">
                  <c:v>0</c:v>
                </c:pt>
                <c:pt idx="5">
                  <c:v>0</c:v>
                </c:pt>
                <c:pt idx="6">
                  <c:v>0</c:v>
                </c:pt>
                <c:pt idx="7">
                  <c:v>0</c:v>
                </c:pt>
                <c:pt idx="8">
                  <c:v>0</c:v>
                </c:pt>
                <c:pt idx="9">
                  <c:v>0</c:v>
                </c:pt>
                <c:pt idx="10">
                  <c:v>0</c:v>
                </c:pt>
                <c:pt idx="11">
                  <c:v>0</c:v>
                </c:pt>
                <c:pt idx="12">
                  <c:v>0</c:v>
                </c:pt>
                <c:pt idx="13">
                  <c:v>0</c:v>
                </c:pt>
                <c:pt idx="14">
                  <c:v>0</c:v>
                </c:pt>
                <c:pt idx="15">
                  <c:v>0</c:v>
                </c:pt>
                <c:pt idx="16">
                  <c:v>1</c:v>
                </c:pt>
                <c:pt idx="17">
                  <c:v>0</c:v>
                </c:pt>
                <c:pt idx="18">
                  <c:v>0</c:v>
                </c:pt>
                <c:pt idx="19">
                  <c:v>0</c:v>
                </c:pt>
                <c:pt idx="20">
                  <c:v>1</c:v>
                </c:pt>
                <c:pt idx="21">
                  <c:v>0</c:v>
                </c:pt>
                <c:pt idx="22">
                  <c:v>0</c:v>
                </c:pt>
                <c:pt idx="23">
                  <c:v>0</c:v>
                </c:pt>
                <c:pt idx="24">
                  <c:v>0</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2-897C-44B8-A05A-D2BE7EA5E27E}"/>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6774193548387"/>
          <c:y val="4.5694200351493852E-2"/>
          <c:w val="0.75806451612903225"/>
          <c:h val="0.9086115992970123"/>
        </c:manualLayout>
      </c:layout>
      <c:pieChart>
        <c:varyColors val="0"/>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CC3C-4E1E-A550-B24BBC9A836D}"/>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CC3C-4E1E-A550-B24BBC9A836D}"/>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CC3C-4E1E-A550-B24BBC9A836D}"/>
              </c:ext>
            </c:extLst>
          </c:dPt>
          <c:dLbls>
            <c:dLbl>
              <c:idx val="0"/>
              <c:layout>
                <c:manualLayout>
                  <c:x val="3.6243822075782535E-2"/>
                  <c:y val="5.789473684210526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C3C-4E1E-A550-B24BBC9A836D}"/>
                </c:ext>
              </c:extLst>
            </c:dLbl>
            <c:dLbl>
              <c:idx val="2"/>
              <c:layout>
                <c:manualLayout>
                  <c:x val="-3.7067545304777592E-2"/>
                  <c:y val="-6.3157894736842107E-2"/>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C3C-4E1E-A550-B24BBC9A836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79</c:v>
                </c:pt>
                <c:pt idx="1">
                  <c:v>0</c:v>
                </c:pt>
                <c:pt idx="2">
                  <c:v>21</c:v>
                </c:pt>
              </c:numCache>
            </c:numRef>
          </c:val>
          <c:extLst>
            <c:ext xmlns:c16="http://schemas.microsoft.com/office/drawing/2014/chart" uri="{C3380CC4-5D6E-409C-BE32-E72D297353CC}">
              <c16:uniqueId val="{00000003-CC3C-4E1E-A550-B24BBC9A836D}"/>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0682261208576995E-2"/>
          <c:y val="0.15384615384615385"/>
          <c:w val="0.89863547758284601"/>
          <c:h val="0.69230769230769229"/>
        </c:manualLayout>
      </c:layout>
      <c:lineChart>
        <c:grouping val="standard"/>
        <c:varyColors val="0"/>
        <c:ser>
          <c:idx val="0"/>
          <c:order val="0"/>
          <c:spPr>
            <a:ln w="28575" cmpd="sng" algn="ctr">
              <a:solidFill>
                <a:srgbClr val="70AD46"/>
              </a:solidFill>
              <a:prstDash val="solid"/>
            </a:ln>
          </c:spPr>
          <c:marker>
            <c:symbol val="none"/>
          </c:marker>
          <c:dPt>
            <c:idx val="0"/>
            <c:marker>
              <c:symbol val="circle"/>
              <c:size val="5"/>
              <c:spPr>
                <a:solidFill>
                  <a:srgbClr val="FFFFFF"/>
                </a:solidFill>
                <a:ln w="9525" cmpd="sng" algn="ctr">
                  <a:solidFill>
                    <a:srgbClr val="70AD46"/>
                  </a:solidFill>
                  <a:prstDash val="solid"/>
                </a:ln>
              </c:spPr>
            </c:marker>
            <c:bubble3D val="0"/>
            <c:extLst>
              <c:ext xmlns:c16="http://schemas.microsoft.com/office/drawing/2014/chart" uri="{C3380CC4-5D6E-409C-BE32-E72D297353CC}">
                <c16:uniqueId val="{00000000-245D-4A68-9988-237643B072C6}"/>
              </c:ext>
            </c:extLst>
          </c:dPt>
          <c:dPt>
            <c:idx val="1"/>
            <c:marker>
              <c:symbol val="circle"/>
              <c:size val="5"/>
              <c:spPr>
                <a:solidFill>
                  <a:srgbClr val="FFFFFF"/>
                </a:solidFill>
                <a:ln w="9525" cmpd="sng" algn="ctr">
                  <a:solidFill>
                    <a:srgbClr val="70AD46"/>
                  </a:solidFill>
                  <a:prstDash val="solid"/>
                </a:ln>
              </c:spPr>
            </c:marker>
            <c:bubble3D val="0"/>
            <c:extLst>
              <c:ext xmlns:c16="http://schemas.microsoft.com/office/drawing/2014/chart" uri="{C3380CC4-5D6E-409C-BE32-E72D297353CC}">
                <c16:uniqueId val="{00000001-245D-4A68-9988-237643B072C6}"/>
              </c:ext>
            </c:extLst>
          </c:dPt>
          <c:dPt>
            <c:idx val="2"/>
            <c:marker>
              <c:symbol val="circle"/>
              <c:size val="5"/>
              <c:spPr>
                <a:solidFill>
                  <a:srgbClr val="FFFFFF"/>
                </a:solidFill>
                <a:ln w="9525" cmpd="sng" algn="ctr">
                  <a:solidFill>
                    <a:srgbClr val="70AD46"/>
                  </a:solidFill>
                  <a:prstDash val="solid"/>
                </a:ln>
              </c:spPr>
            </c:marker>
            <c:bubble3D val="0"/>
            <c:extLst>
              <c:ext xmlns:c16="http://schemas.microsoft.com/office/drawing/2014/chart" uri="{C3380CC4-5D6E-409C-BE32-E72D297353CC}">
                <c16:uniqueId val="{00000002-245D-4A68-9988-237643B072C6}"/>
              </c:ext>
            </c:extLst>
          </c:dPt>
          <c:dPt>
            <c:idx val="3"/>
            <c:marker>
              <c:symbol val="circle"/>
              <c:size val="5"/>
              <c:spPr>
                <a:solidFill>
                  <a:srgbClr val="FFFFFF"/>
                </a:solidFill>
                <a:ln w="9525" cmpd="sng" algn="ctr">
                  <a:solidFill>
                    <a:srgbClr val="70AD46"/>
                  </a:solidFill>
                  <a:prstDash val="solid"/>
                </a:ln>
              </c:spPr>
            </c:marker>
            <c:bubble3D val="0"/>
            <c:extLst>
              <c:ext xmlns:c16="http://schemas.microsoft.com/office/drawing/2014/chart" uri="{C3380CC4-5D6E-409C-BE32-E72D297353CC}">
                <c16:uniqueId val="{00000003-245D-4A68-9988-237643B072C6}"/>
              </c:ext>
            </c:extLst>
          </c:dPt>
          <c:val>
            <c:numRef>
              <c:f>Sheet1!$A$1:$D$1</c:f>
              <c:numCache>
                <c:formatCode>General</c:formatCode>
                <c:ptCount val="4"/>
                <c:pt idx="0">
                  <c:v>41</c:v>
                </c:pt>
                <c:pt idx="1">
                  <c:v>28.999999999999996</c:v>
                </c:pt>
                <c:pt idx="2">
                  <c:v>30</c:v>
                </c:pt>
                <c:pt idx="3">
                  <c:v>37</c:v>
                </c:pt>
              </c:numCache>
            </c:numRef>
          </c:val>
          <c:smooth val="0"/>
          <c:extLst>
            <c:ext xmlns:c16="http://schemas.microsoft.com/office/drawing/2014/chart" uri="{C3380CC4-5D6E-409C-BE32-E72D297353CC}">
              <c16:uniqueId val="{00000004-245D-4A68-9988-237643B072C6}"/>
            </c:ext>
          </c:extLst>
        </c:ser>
        <c:dLbls>
          <c:showLegendKey val="0"/>
          <c:showVal val="0"/>
          <c:showCatName val="0"/>
          <c:showSerName val="0"/>
          <c:showPercent val="0"/>
          <c:showBubbleSize val="0"/>
        </c:dLbls>
        <c:smooth val="0"/>
        <c:axId val="97577392"/>
        <c:axId val="1"/>
      </c:lineChart>
      <c:catAx>
        <c:axId val="9757739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44"/>
          <c:min val="28.999999999999996"/>
        </c:scaling>
        <c:delete val="1"/>
        <c:axPos val="l"/>
        <c:numFmt formatCode="General" sourceLinked="1"/>
        <c:majorTickMark val="out"/>
        <c:minorTickMark val="none"/>
        <c:tickLblPos val="nextTo"/>
        <c:crossAx val="97577392"/>
        <c:crosses val="min"/>
        <c:crossBetween val="midCat"/>
      </c:valAx>
    </c:plotArea>
    <c:plotVisOnly val="0"/>
    <c:dispBlanksAs val="gap"/>
    <c:showDLblsOverMax val="1"/>
  </c:chart>
  <c:externalData r:id="rId1">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73865698729586E-3"/>
          <c:y val="5.8035714285714288E-2"/>
          <c:w val="0.98112522686025405"/>
          <c:h val="0.8839285714285714"/>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46</c:v>
                </c:pt>
                <c:pt idx="1">
                  <c:v>18</c:v>
                </c:pt>
                <c:pt idx="2">
                  <c:v>0</c:v>
                </c:pt>
                <c:pt idx="3">
                  <c:v>43</c:v>
                </c:pt>
                <c:pt idx="4">
                  <c:v>28</c:v>
                </c:pt>
                <c:pt idx="5">
                  <c:v>10</c:v>
                </c:pt>
                <c:pt idx="6">
                  <c:v>10</c:v>
                </c:pt>
                <c:pt idx="7">
                  <c:v>19</c:v>
                </c:pt>
                <c:pt idx="8">
                  <c:v>0</c:v>
                </c:pt>
                <c:pt idx="9">
                  <c:v>52</c:v>
                </c:pt>
                <c:pt idx="10">
                  <c:v>3</c:v>
                </c:pt>
                <c:pt idx="11">
                  <c:v>15</c:v>
                </c:pt>
                <c:pt idx="12">
                  <c:v>0</c:v>
                </c:pt>
                <c:pt idx="13">
                  <c:v>1</c:v>
                </c:pt>
                <c:pt idx="14">
                  <c:v>0</c:v>
                </c:pt>
                <c:pt idx="15">
                  <c:v>0</c:v>
                </c:pt>
                <c:pt idx="16">
                  <c:v>1</c:v>
                </c:pt>
                <c:pt idx="17">
                  <c:v>0</c:v>
                </c:pt>
                <c:pt idx="18">
                  <c:v>0</c:v>
                </c:pt>
                <c:pt idx="19">
                  <c:v>1</c:v>
                </c:pt>
                <c:pt idx="20">
                  <c:v>1</c:v>
                </c:pt>
                <c:pt idx="21">
                  <c:v>0</c:v>
                </c:pt>
                <c:pt idx="22">
                  <c:v>10</c:v>
                </c:pt>
                <c:pt idx="23">
                  <c:v>100</c:v>
                </c:pt>
                <c:pt idx="24">
                  <c:v>1</c:v>
                </c:pt>
                <c:pt idx="25">
                  <c:v>29</c:v>
                </c:pt>
                <c:pt idx="26">
                  <c:v>0</c:v>
                </c:pt>
                <c:pt idx="27">
                  <c:v>34</c:v>
                </c:pt>
                <c:pt idx="28">
                  <c:v>14</c:v>
                </c:pt>
                <c:pt idx="29">
                  <c:v>1</c:v>
                </c:pt>
                <c:pt idx="30">
                  <c:v>24</c:v>
                </c:pt>
              </c:numCache>
            </c:numRef>
          </c:yVal>
          <c:smooth val="1"/>
          <c:extLst>
            <c:ext xmlns:c16="http://schemas.microsoft.com/office/drawing/2014/chart" uri="{C3380CC4-5D6E-409C-BE32-E72D297353CC}">
              <c16:uniqueId val="{00000000-6EED-4074-9594-A665B2C53DA9}"/>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1</c:v>
                </c:pt>
                <c:pt idx="1">
                  <c:v>0</c:v>
                </c:pt>
                <c:pt idx="2">
                  <c:v>4</c:v>
                </c:pt>
                <c:pt idx="3">
                  <c:v>1</c:v>
                </c:pt>
                <c:pt idx="4">
                  <c:v>0</c:v>
                </c:pt>
                <c:pt idx="5">
                  <c:v>0</c:v>
                </c:pt>
                <c:pt idx="6">
                  <c:v>16</c:v>
                </c:pt>
                <c:pt idx="7">
                  <c:v>8</c:v>
                </c:pt>
                <c:pt idx="8">
                  <c:v>1</c:v>
                </c:pt>
                <c:pt idx="9">
                  <c:v>0</c:v>
                </c:pt>
                <c:pt idx="10">
                  <c:v>0</c:v>
                </c:pt>
                <c:pt idx="11">
                  <c:v>0</c:v>
                </c:pt>
                <c:pt idx="12">
                  <c:v>1</c:v>
                </c:pt>
                <c:pt idx="13">
                  <c:v>4</c:v>
                </c:pt>
                <c:pt idx="14">
                  <c:v>5</c:v>
                </c:pt>
                <c:pt idx="15">
                  <c:v>0</c:v>
                </c:pt>
                <c:pt idx="16">
                  <c:v>2</c:v>
                </c:pt>
                <c:pt idx="17">
                  <c:v>1</c:v>
                </c:pt>
                <c:pt idx="18">
                  <c:v>3</c:v>
                </c:pt>
                <c:pt idx="19">
                  <c:v>12</c:v>
                </c:pt>
                <c:pt idx="20">
                  <c:v>1</c:v>
                </c:pt>
                <c:pt idx="21">
                  <c:v>0</c:v>
                </c:pt>
                <c:pt idx="22">
                  <c:v>0</c:v>
                </c:pt>
                <c:pt idx="23">
                  <c:v>0</c:v>
                </c:pt>
                <c:pt idx="24">
                  <c:v>0</c:v>
                </c:pt>
                <c:pt idx="25">
                  <c:v>0</c:v>
                </c:pt>
                <c:pt idx="26">
                  <c:v>2</c:v>
                </c:pt>
                <c:pt idx="27">
                  <c:v>0</c:v>
                </c:pt>
                <c:pt idx="28">
                  <c:v>57</c:v>
                </c:pt>
                <c:pt idx="29">
                  <c:v>1</c:v>
                </c:pt>
                <c:pt idx="30">
                  <c:v>3</c:v>
                </c:pt>
              </c:numCache>
            </c:numRef>
          </c:yVal>
          <c:smooth val="1"/>
          <c:extLst>
            <c:ext xmlns:c16="http://schemas.microsoft.com/office/drawing/2014/chart" uri="{C3380CC4-5D6E-409C-BE32-E72D297353CC}">
              <c16:uniqueId val="{00000001-6EED-4074-9594-A665B2C53DA9}"/>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numCache>
            </c:numRef>
          </c:yVal>
          <c:smooth val="1"/>
          <c:extLst>
            <c:ext xmlns:c16="http://schemas.microsoft.com/office/drawing/2014/chart" uri="{C3380CC4-5D6E-409C-BE32-E72D297353CC}">
              <c16:uniqueId val="{00000002-6EED-4074-9594-A665B2C53DA9}"/>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20"/>
      </c:valAx>
    </c:plotArea>
    <c:plotVisOnly val="0"/>
    <c:dispBlanksAs val="gap"/>
    <c:showDLblsOverMax val="1"/>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0682261208576995E-2"/>
          <c:y val="0.15384615384615385"/>
          <c:w val="0.89863547758284601"/>
          <c:h val="0.69230769230769229"/>
        </c:manualLayout>
      </c:layout>
      <c:lineChart>
        <c:grouping val="standard"/>
        <c:varyColors val="0"/>
        <c:ser>
          <c:idx val="0"/>
          <c:order val="0"/>
          <c:spPr>
            <a:ln w="28575" cmpd="sng" algn="ctr">
              <a:solidFill>
                <a:srgbClr val="FFD965"/>
              </a:solidFill>
              <a:prstDash val="solid"/>
            </a:ln>
          </c:spPr>
          <c:marker>
            <c:symbol val="none"/>
          </c:marker>
          <c:dPt>
            <c:idx val="0"/>
            <c:marker>
              <c:symbol val="circle"/>
              <c:size val="5"/>
              <c:spPr>
                <a:solidFill>
                  <a:srgbClr val="FFFFFF"/>
                </a:solidFill>
                <a:ln w="9525" cmpd="sng" algn="ctr">
                  <a:solidFill>
                    <a:srgbClr val="FFD965"/>
                  </a:solidFill>
                  <a:prstDash val="solid"/>
                </a:ln>
              </c:spPr>
            </c:marker>
            <c:bubble3D val="0"/>
            <c:extLst>
              <c:ext xmlns:c16="http://schemas.microsoft.com/office/drawing/2014/chart" uri="{C3380CC4-5D6E-409C-BE32-E72D297353CC}">
                <c16:uniqueId val="{00000000-5329-4A23-9CF6-5F170831591E}"/>
              </c:ext>
            </c:extLst>
          </c:dPt>
          <c:dPt>
            <c:idx val="1"/>
            <c:marker>
              <c:symbol val="circle"/>
              <c:size val="5"/>
              <c:spPr>
                <a:solidFill>
                  <a:srgbClr val="FFFFFF"/>
                </a:solidFill>
                <a:ln w="9525" cmpd="sng" algn="ctr">
                  <a:solidFill>
                    <a:srgbClr val="FFD965"/>
                  </a:solidFill>
                  <a:prstDash val="solid"/>
                </a:ln>
              </c:spPr>
            </c:marker>
            <c:bubble3D val="0"/>
            <c:extLst>
              <c:ext xmlns:c16="http://schemas.microsoft.com/office/drawing/2014/chart" uri="{C3380CC4-5D6E-409C-BE32-E72D297353CC}">
                <c16:uniqueId val="{00000001-5329-4A23-9CF6-5F170831591E}"/>
              </c:ext>
            </c:extLst>
          </c:dPt>
          <c:dPt>
            <c:idx val="2"/>
            <c:marker>
              <c:symbol val="circle"/>
              <c:size val="5"/>
              <c:spPr>
                <a:solidFill>
                  <a:srgbClr val="FFFFFF"/>
                </a:solidFill>
                <a:ln w="9525" cmpd="sng" algn="ctr">
                  <a:solidFill>
                    <a:srgbClr val="FFD965"/>
                  </a:solidFill>
                  <a:prstDash val="solid"/>
                </a:ln>
              </c:spPr>
            </c:marker>
            <c:bubble3D val="0"/>
            <c:extLst>
              <c:ext xmlns:c16="http://schemas.microsoft.com/office/drawing/2014/chart" uri="{C3380CC4-5D6E-409C-BE32-E72D297353CC}">
                <c16:uniqueId val="{00000002-5329-4A23-9CF6-5F170831591E}"/>
              </c:ext>
            </c:extLst>
          </c:dPt>
          <c:dPt>
            <c:idx val="3"/>
            <c:marker>
              <c:symbol val="circle"/>
              <c:size val="5"/>
              <c:spPr>
                <a:solidFill>
                  <a:srgbClr val="FFFFFF"/>
                </a:solidFill>
                <a:ln w="9525" cmpd="sng" algn="ctr">
                  <a:solidFill>
                    <a:srgbClr val="FFD965"/>
                  </a:solidFill>
                  <a:prstDash val="solid"/>
                </a:ln>
              </c:spPr>
            </c:marker>
            <c:bubble3D val="0"/>
            <c:extLst>
              <c:ext xmlns:c16="http://schemas.microsoft.com/office/drawing/2014/chart" uri="{C3380CC4-5D6E-409C-BE32-E72D297353CC}">
                <c16:uniqueId val="{00000003-5329-4A23-9CF6-5F170831591E}"/>
              </c:ext>
            </c:extLst>
          </c:dPt>
          <c:val>
            <c:numRef>
              <c:f>Sheet1!$A$1:$D$1</c:f>
              <c:numCache>
                <c:formatCode>General</c:formatCode>
                <c:ptCount val="4"/>
                <c:pt idx="0">
                  <c:v>50</c:v>
                </c:pt>
                <c:pt idx="1">
                  <c:v>69</c:v>
                </c:pt>
                <c:pt idx="2">
                  <c:v>67</c:v>
                </c:pt>
                <c:pt idx="3">
                  <c:v>55.000000000000007</c:v>
                </c:pt>
              </c:numCache>
            </c:numRef>
          </c:val>
          <c:smooth val="0"/>
          <c:extLst>
            <c:ext xmlns:c16="http://schemas.microsoft.com/office/drawing/2014/chart" uri="{C3380CC4-5D6E-409C-BE32-E72D297353CC}">
              <c16:uniqueId val="{00000004-5329-4A23-9CF6-5F170831591E}"/>
            </c:ext>
          </c:extLst>
        </c:ser>
        <c:dLbls>
          <c:showLegendKey val="0"/>
          <c:showVal val="0"/>
          <c:showCatName val="0"/>
          <c:showSerName val="0"/>
          <c:showPercent val="0"/>
          <c:showBubbleSize val="0"/>
        </c:dLbls>
        <c:smooth val="0"/>
        <c:axId val="97591792"/>
        <c:axId val="1"/>
      </c:lineChart>
      <c:catAx>
        <c:axId val="9759179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69"/>
          <c:min val="50"/>
        </c:scaling>
        <c:delete val="1"/>
        <c:axPos val="l"/>
        <c:numFmt formatCode="General" sourceLinked="1"/>
        <c:majorTickMark val="out"/>
        <c:minorTickMark val="none"/>
        <c:tickLblPos val="nextTo"/>
        <c:crossAx val="97591792"/>
        <c:crosses val="min"/>
        <c:crossBetween val="midCat"/>
      </c:valAx>
    </c:plotArea>
    <c:plotVisOnly val="0"/>
    <c:dispBlanksAs val="gap"/>
    <c:showDLblsOverMax val="1"/>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0682261208576995E-2"/>
          <c:y val="0.15384615384615385"/>
          <c:w val="0.89863547758284601"/>
          <c:h val="0.69230769230769229"/>
        </c:manualLayout>
      </c:layout>
      <c:lineChart>
        <c:grouping val="standard"/>
        <c:varyColors val="0"/>
        <c:ser>
          <c:idx val="0"/>
          <c:order val="0"/>
          <c:spPr>
            <a:ln w="28575" cmpd="sng" algn="ctr">
              <a:solidFill>
                <a:srgbClr val="C2083B"/>
              </a:solidFill>
              <a:prstDash val="solid"/>
            </a:ln>
          </c:spPr>
          <c:marker>
            <c:symbol val="none"/>
          </c:marker>
          <c:dPt>
            <c:idx val="0"/>
            <c:marker>
              <c:symbol val="circle"/>
              <c:size val="5"/>
              <c:spPr>
                <a:solidFill>
                  <a:srgbClr val="FFFFFF"/>
                </a:solidFill>
                <a:ln w="9525" cmpd="sng" algn="ctr">
                  <a:solidFill>
                    <a:srgbClr val="C2083B"/>
                  </a:solidFill>
                  <a:prstDash val="solid"/>
                </a:ln>
              </c:spPr>
            </c:marker>
            <c:bubble3D val="0"/>
            <c:extLst>
              <c:ext xmlns:c16="http://schemas.microsoft.com/office/drawing/2014/chart" uri="{C3380CC4-5D6E-409C-BE32-E72D297353CC}">
                <c16:uniqueId val="{00000000-ACAC-47A3-A117-EBFC9D8F90A9}"/>
              </c:ext>
            </c:extLst>
          </c:dPt>
          <c:dPt>
            <c:idx val="1"/>
            <c:marker>
              <c:symbol val="circle"/>
              <c:size val="5"/>
              <c:spPr>
                <a:solidFill>
                  <a:srgbClr val="FFFFFF"/>
                </a:solidFill>
                <a:ln w="9525" cmpd="sng" algn="ctr">
                  <a:solidFill>
                    <a:srgbClr val="C2083B"/>
                  </a:solidFill>
                  <a:prstDash val="solid"/>
                </a:ln>
              </c:spPr>
            </c:marker>
            <c:bubble3D val="0"/>
            <c:extLst>
              <c:ext xmlns:c16="http://schemas.microsoft.com/office/drawing/2014/chart" uri="{C3380CC4-5D6E-409C-BE32-E72D297353CC}">
                <c16:uniqueId val="{00000001-ACAC-47A3-A117-EBFC9D8F90A9}"/>
              </c:ext>
            </c:extLst>
          </c:dPt>
          <c:dPt>
            <c:idx val="2"/>
            <c:marker>
              <c:symbol val="circle"/>
              <c:size val="5"/>
              <c:spPr>
                <a:solidFill>
                  <a:srgbClr val="FFFFFF"/>
                </a:solidFill>
                <a:ln w="9525" cmpd="sng" algn="ctr">
                  <a:solidFill>
                    <a:srgbClr val="C2083B"/>
                  </a:solidFill>
                  <a:prstDash val="solid"/>
                </a:ln>
              </c:spPr>
            </c:marker>
            <c:bubble3D val="0"/>
            <c:extLst>
              <c:ext xmlns:c16="http://schemas.microsoft.com/office/drawing/2014/chart" uri="{C3380CC4-5D6E-409C-BE32-E72D297353CC}">
                <c16:uniqueId val="{00000002-ACAC-47A3-A117-EBFC9D8F90A9}"/>
              </c:ext>
            </c:extLst>
          </c:dPt>
          <c:dPt>
            <c:idx val="3"/>
            <c:marker>
              <c:symbol val="circle"/>
              <c:size val="5"/>
              <c:spPr>
                <a:solidFill>
                  <a:srgbClr val="FFFFFF"/>
                </a:solidFill>
                <a:ln w="9525" cmpd="sng" algn="ctr">
                  <a:solidFill>
                    <a:srgbClr val="C2083B"/>
                  </a:solidFill>
                  <a:prstDash val="solid"/>
                </a:ln>
              </c:spPr>
            </c:marker>
            <c:bubble3D val="0"/>
            <c:extLst>
              <c:ext xmlns:c16="http://schemas.microsoft.com/office/drawing/2014/chart" uri="{C3380CC4-5D6E-409C-BE32-E72D297353CC}">
                <c16:uniqueId val="{00000003-ACAC-47A3-A117-EBFC9D8F90A9}"/>
              </c:ext>
            </c:extLst>
          </c:dPt>
          <c:val>
            <c:numRef>
              <c:f>Sheet1!$A$1:$D$1</c:f>
              <c:numCache>
                <c:formatCode>General</c:formatCode>
                <c:ptCount val="4"/>
                <c:pt idx="0">
                  <c:v>9</c:v>
                </c:pt>
                <c:pt idx="1">
                  <c:v>2</c:v>
                </c:pt>
                <c:pt idx="2">
                  <c:v>3</c:v>
                </c:pt>
                <c:pt idx="3">
                  <c:v>8</c:v>
                </c:pt>
              </c:numCache>
            </c:numRef>
          </c:val>
          <c:smooth val="0"/>
          <c:extLst>
            <c:ext xmlns:c16="http://schemas.microsoft.com/office/drawing/2014/chart" uri="{C3380CC4-5D6E-409C-BE32-E72D297353CC}">
              <c16:uniqueId val="{00000004-ACAC-47A3-A117-EBFC9D8F90A9}"/>
            </c:ext>
          </c:extLst>
        </c:ser>
        <c:dLbls>
          <c:showLegendKey val="0"/>
          <c:showVal val="0"/>
          <c:showCatName val="0"/>
          <c:showSerName val="0"/>
          <c:showPercent val="0"/>
          <c:showBubbleSize val="0"/>
        </c:dLbls>
        <c:smooth val="0"/>
        <c:axId val="97586032"/>
        <c:axId val="1"/>
      </c:lineChart>
      <c:catAx>
        <c:axId val="97586032"/>
        <c:scaling>
          <c:orientation val="minMax"/>
        </c:scaling>
        <c:delete val="0"/>
        <c:axPos val="b"/>
        <c:majorGridlines>
          <c:spPr>
            <a:ln>
              <a:noFill/>
            </a:ln>
          </c:spPr>
        </c:majorGridlines>
        <c:majorTickMark val="none"/>
        <c:minorTickMark val="none"/>
        <c:tickLblPos val="none"/>
        <c:spPr>
          <a:ln w="9525" cmpd="sng" algn="ctr">
            <a:solidFill>
              <a:schemeClr val="bg1"/>
            </a:solidFill>
            <a:prstDash val="solid"/>
          </a:ln>
        </c:spPr>
        <c:crossAx val="1"/>
        <c:crosses val="min"/>
        <c:auto val="0"/>
        <c:lblAlgn val="ctr"/>
        <c:lblOffset val="100"/>
        <c:noMultiLvlLbl val="0"/>
      </c:catAx>
      <c:valAx>
        <c:axId val="1"/>
        <c:scaling>
          <c:orientation val="minMax"/>
          <c:max val="9"/>
          <c:min val="2"/>
        </c:scaling>
        <c:delete val="1"/>
        <c:axPos val="l"/>
        <c:numFmt formatCode="General" sourceLinked="1"/>
        <c:majorTickMark val="out"/>
        <c:minorTickMark val="none"/>
        <c:tickLblPos val="nextTo"/>
        <c:crossAx val="97586032"/>
        <c:crosses val="min"/>
        <c:crossBetween val="midCat"/>
      </c:valAx>
    </c:plotArea>
    <c:plotVisOnly val="0"/>
    <c:dispBlanksAs val="gap"/>
    <c:showDLblsOverMax val="1"/>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499480789200415E-2"/>
          <c:y val="2.8872848417545807E-2"/>
          <c:w val="0.97300103842159913"/>
          <c:h val="0.94225430316490844"/>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1C2C-4999-BF0F-2206D555E963}"/>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1C2C-4999-BF0F-2206D555E963}"/>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1C2C-4999-BF0F-2206D555E963}"/>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1C2C-4999-BF0F-2206D555E963}"/>
              </c:ext>
            </c:extLst>
          </c:dPt>
          <c:dPt>
            <c:idx val="4"/>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4-1C2C-4999-BF0F-2206D555E963}"/>
              </c:ext>
            </c:extLst>
          </c:dPt>
          <c:dPt>
            <c:idx val="5"/>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5-1C2C-4999-BF0F-2206D555E963}"/>
              </c:ext>
            </c:extLst>
          </c:dPt>
          <c:val>
            <c:numRef>
              <c:f>Sheet1!$A$1:$F$1</c:f>
              <c:numCache>
                <c:formatCode>General</c:formatCode>
                <c:ptCount val="6"/>
                <c:pt idx="0">
                  <c:v>16</c:v>
                </c:pt>
                <c:pt idx="1">
                  <c:v>7.0000000000000009</c:v>
                </c:pt>
                <c:pt idx="2">
                  <c:v>7.0000000000000009</c:v>
                </c:pt>
                <c:pt idx="3">
                  <c:v>26</c:v>
                </c:pt>
                <c:pt idx="4">
                  <c:v>13</c:v>
                </c:pt>
                <c:pt idx="5">
                  <c:v>9</c:v>
                </c:pt>
              </c:numCache>
            </c:numRef>
          </c:val>
          <c:smooth val="0"/>
          <c:extLst>
            <c:ext xmlns:c16="http://schemas.microsoft.com/office/drawing/2014/chart" uri="{C3380CC4-5D6E-409C-BE32-E72D297353CC}">
              <c16:uniqueId val="{00000006-1C2C-4999-BF0F-2206D555E963}"/>
            </c:ext>
          </c:extLst>
        </c:ser>
        <c:dLbls>
          <c:showLegendKey val="0"/>
          <c:showVal val="0"/>
          <c:showCatName val="0"/>
          <c:showSerName val="0"/>
          <c:showPercent val="0"/>
          <c:showBubbleSize val="0"/>
        </c:dLbls>
        <c:smooth val="0"/>
        <c:axId val="97540432"/>
        <c:axId val="1"/>
      </c:lineChart>
      <c:catAx>
        <c:axId val="9754043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6"/>
          <c:min val="7.0000000000000009"/>
        </c:scaling>
        <c:delete val="1"/>
        <c:axPos val="l"/>
        <c:numFmt formatCode="General" sourceLinked="1"/>
        <c:majorTickMark val="out"/>
        <c:minorTickMark val="none"/>
        <c:tickLblPos val="nextTo"/>
        <c:crossAx val="97540432"/>
        <c:crosses val="min"/>
        <c:crossBetween val="midCat"/>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17460317460317"/>
          <c:y val="0.10317460317460317"/>
          <c:w val="0.79365079365079361"/>
          <c:h val="0.79365079365079361"/>
        </c:manualLayout>
      </c:layout>
      <c:doughnutChart>
        <c:varyColors val="0"/>
        <c:ser>
          <c:idx val="0"/>
          <c:order val="0"/>
          <c:dPt>
            <c:idx val="0"/>
            <c:bubble3D val="0"/>
            <c:spPr>
              <a:solidFill>
                <a:srgbClr val="CEAECC"/>
              </a:solidFill>
              <a:ln w="12700" cmpd="sng" algn="ctr">
                <a:solidFill>
                  <a:schemeClr val="bg1"/>
                </a:solidFill>
                <a:prstDash val="solid"/>
              </a:ln>
            </c:spPr>
            <c:extLst>
              <c:ext xmlns:c16="http://schemas.microsoft.com/office/drawing/2014/chart" uri="{C3380CC4-5D6E-409C-BE32-E72D297353CC}">
                <c16:uniqueId val="{00000000-8ED9-42E8-8AF3-49AEA6700667}"/>
              </c:ext>
            </c:extLst>
          </c:dPt>
          <c:dPt>
            <c:idx val="1"/>
            <c:bubble3D val="0"/>
            <c:spPr>
              <a:solidFill>
                <a:srgbClr val="D9D9D9"/>
              </a:solidFill>
              <a:ln w="12700" cmpd="sng" algn="ctr">
                <a:solidFill>
                  <a:schemeClr val="bg1"/>
                </a:solidFill>
                <a:prstDash val="solid"/>
              </a:ln>
            </c:spPr>
            <c:extLst>
              <c:ext xmlns:c16="http://schemas.microsoft.com/office/drawing/2014/chart" uri="{C3380CC4-5D6E-409C-BE32-E72D297353CC}">
                <c16:uniqueId val="{00000001-8ED9-42E8-8AF3-49AEA6700667}"/>
              </c:ext>
            </c:extLst>
          </c:dPt>
          <c:val>
            <c:numRef>
              <c:f>Sheet1!$A$1:$A$2</c:f>
              <c:numCache>
                <c:formatCode>General</c:formatCode>
                <c:ptCount val="2"/>
                <c:pt idx="0">
                  <c:v>4</c:v>
                </c:pt>
                <c:pt idx="1">
                  <c:v>86</c:v>
                </c:pt>
              </c:numCache>
            </c:numRef>
          </c:val>
          <c:extLst>
            <c:ext xmlns:c16="http://schemas.microsoft.com/office/drawing/2014/chart" uri="{C3380CC4-5D6E-409C-BE32-E72D297353CC}">
              <c16:uniqueId val="{00000002-8ED9-42E8-8AF3-49AEA6700667}"/>
            </c:ext>
          </c:extLst>
        </c:ser>
        <c:dLbls>
          <c:showLegendKey val="0"/>
          <c:showVal val="0"/>
          <c:showCatName val="0"/>
          <c:showSerName val="0"/>
          <c:showPercent val="0"/>
          <c:showBubbleSize val="0"/>
          <c:showLeaderLines val="0"/>
        </c:dLbls>
        <c:firstSliceAng val="0"/>
        <c:holeSize val="75"/>
      </c:doughnutChart>
    </c:plotArea>
    <c:plotVisOnly val="0"/>
    <c:dispBlanksAs val="gap"/>
    <c:showDLblsOverMax val="1"/>
  </c:chart>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80797856504911E-2"/>
          <c:y val="0.16359262229350441"/>
          <c:w val="0.96903840428699017"/>
          <c:h val="0.72253408179631118"/>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C78F-4D3B-8696-AE0D290DD0AE}"/>
              </c:ext>
            </c:extLst>
          </c:dPt>
          <c:dPt>
            <c:idx val="2"/>
            <c:invertIfNegative val="0"/>
            <c:bubble3D val="0"/>
            <c:spPr>
              <a:solidFill>
                <a:srgbClr val="BFBFBF"/>
              </a:solidFill>
              <a:ln>
                <a:noFill/>
              </a:ln>
            </c:spPr>
            <c:extLst>
              <c:ext xmlns:c16="http://schemas.microsoft.com/office/drawing/2014/chart" uri="{C3380CC4-5D6E-409C-BE32-E72D297353CC}">
                <c16:uniqueId val="{00000001-C78F-4D3B-8696-AE0D290DD0AE}"/>
              </c:ext>
            </c:extLst>
          </c:dPt>
          <c:dPt>
            <c:idx val="3"/>
            <c:invertIfNegative val="0"/>
            <c:bubble3D val="0"/>
            <c:spPr>
              <a:solidFill>
                <a:srgbClr val="43A7D0"/>
              </a:solidFill>
              <a:ln>
                <a:noFill/>
              </a:ln>
            </c:spPr>
            <c:extLst>
              <c:ext xmlns:c16="http://schemas.microsoft.com/office/drawing/2014/chart" uri="{C3380CC4-5D6E-409C-BE32-E72D297353CC}">
                <c16:uniqueId val="{00000002-C78F-4D3B-8696-AE0D290DD0AE}"/>
              </c:ext>
            </c:extLst>
          </c:dPt>
          <c:dPt>
            <c:idx val="4"/>
            <c:invertIfNegative val="0"/>
            <c:bubble3D val="0"/>
            <c:spPr>
              <a:solidFill>
                <a:srgbClr val="E935A8"/>
              </a:solidFill>
              <a:ln>
                <a:noFill/>
              </a:ln>
            </c:spPr>
            <c:extLst>
              <c:ext xmlns:c16="http://schemas.microsoft.com/office/drawing/2014/chart" uri="{C3380CC4-5D6E-409C-BE32-E72D297353CC}">
                <c16:uniqueId val="{00000003-C78F-4D3B-8696-AE0D290DD0AE}"/>
              </c:ext>
            </c:extLst>
          </c:dPt>
          <c:dPt>
            <c:idx val="5"/>
            <c:invertIfNegative val="0"/>
            <c:bubble3D val="0"/>
            <c:spPr>
              <a:solidFill>
                <a:srgbClr val="0AA0A9"/>
              </a:solidFill>
              <a:ln>
                <a:noFill/>
              </a:ln>
            </c:spPr>
            <c:extLst>
              <c:ext xmlns:c16="http://schemas.microsoft.com/office/drawing/2014/chart" uri="{C3380CC4-5D6E-409C-BE32-E72D297353CC}">
                <c16:uniqueId val="{00000004-C78F-4D3B-8696-AE0D290DD0AE}"/>
              </c:ext>
            </c:extLst>
          </c:dPt>
          <c:dPt>
            <c:idx val="6"/>
            <c:invertIfNegative val="0"/>
            <c:bubble3D val="0"/>
            <c:spPr>
              <a:solidFill>
                <a:srgbClr val="002060"/>
              </a:solidFill>
              <a:ln>
                <a:noFill/>
              </a:ln>
            </c:spPr>
            <c:extLst>
              <c:ext xmlns:c16="http://schemas.microsoft.com/office/drawing/2014/chart" uri="{C3380CC4-5D6E-409C-BE32-E72D297353CC}">
                <c16:uniqueId val="{00000005-C78F-4D3B-8696-AE0D290DD0AE}"/>
              </c:ext>
            </c:extLst>
          </c:dPt>
          <c:dLbls>
            <c:dLbl>
              <c:idx val="0"/>
              <c:layout>
                <c:manualLayout>
                  <c:x val="0"/>
                  <c:y val="-0.2518043303929430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78F-4D3B-8696-AE0D290DD0AE}"/>
                </c:ext>
              </c:extLst>
            </c:dLbl>
            <c:dLbl>
              <c:idx val="1"/>
              <c:layout>
                <c:manualLayout>
                  <c:x val="0"/>
                  <c:y val="-0.146752205292702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78F-4D3B-8696-AE0D290DD0AE}"/>
                </c:ext>
              </c:extLst>
            </c:dLbl>
            <c:dLbl>
              <c:idx val="2"/>
              <c:layout>
                <c:manualLayout>
                  <c:x val="0"/>
                  <c:y val="-0.4113873295910184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78F-4D3B-8696-AE0D290DD0AE}"/>
                </c:ext>
              </c:extLst>
            </c:dLbl>
            <c:dLbl>
              <c:idx val="3"/>
              <c:layout>
                <c:manualLayout>
                  <c:x val="0"/>
                  <c:y val="-0.1202886928628708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78F-4D3B-8696-AE0D290DD0AE}"/>
                </c:ext>
              </c:extLst>
            </c:dLbl>
            <c:dLbl>
              <c:idx val="4"/>
              <c:layout>
                <c:manualLayout>
                  <c:x val="0"/>
                  <c:y val="-0.1555733761026463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78F-4D3B-8696-AE0D290DD0AE}"/>
                </c:ext>
              </c:extLst>
            </c:dLbl>
            <c:dLbl>
              <c:idx val="5"/>
              <c:layout>
                <c:manualLayout>
                  <c:x val="0"/>
                  <c:y val="-7.618283881315156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78F-4D3B-8696-AE0D290DD0AE}"/>
                </c:ext>
              </c:extLst>
            </c:dLbl>
            <c:dLbl>
              <c:idx val="6"/>
              <c:layout>
                <c:manualLayout>
                  <c:x val="0"/>
                  <c:y val="-6.7361668003207698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78F-4D3B-8696-AE0D290DD0A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23</c:v>
                </c:pt>
                <c:pt idx="1">
                  <c:v>11</c:v>
                </c:pt>
                <c:pt idx="2">
                  <c:v>41</c:v>
                </c:pt>
                <c:pt idx="3">
                  <c:v>8</c:v>
                </c:pt>
                <c:pt idx="4">
                  <c:v>12</c:v>
                </c:pt>
                <c:pt idx="5">
                  <c:v>3</c:v>
                </c:pt>
                <c:pt idx="6">
                  <c:v>2</c:v>
                </c:pt>
              </c:numCache>
            </c:numRef>
          </c:val>
          <c:extLst>
            <c:ext xmlns:c16="http://schemas.microsoft.com/office/drawing/2014/chart" uri="{C3380CC4-5D6E-409C-BE32-E72D297353CC}">
              <c16:uniqueId val="{00000007-C78F-4D3B-8696-AE0D290DD0AE}"/>
            </c:ext>
          </c:extLst>
        </c:ser>
        <c:dLbls>
          <c:showLegendKey val="0"/>
          <c:showVal val="0"/>
          <c:showCatName val="0"/>
          <c:showSerName val="0"/>
          <c:showPercent val="0"/>
          <c:showBubbleSize val="0"/>
        </c:dLbls>
        <c:gapWidth val="80"/>
        <c:overlap val="100"/>
        <c:axId val="1490668144"/>
        <c:axId val="1"/>
      </c:barChart>
      <c:catAx>
        <c:axId val="1490668144"/>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1"/>
          <c:min val="0"/>
        </c:scaling>
        <c:delete val="1"/>
        <c:axPos val="l"/>
        <c:numFmt formatCode="General" sourceLinked="1"/>
        <c:majorTickMark val="out"/>
        <c:minorTickMark val="none"/>
        <c:tickLblPos val="nextTo"/>
        <c:crossAx val="1490668144"/>
        <c:crosses val="min"/>
        <c:crossBetween val="between"/>
      </c:valAx>
    </c:plotArea>
    <c:plotVisOnly val="0"/>
    <c:dispBlanksAs val="gap"/>
    <c:showDLblsOverMax val="1"/>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48603683897801E-2"/>
          <c:y val="0.16359262229350441"/>
          <c:w val="0.96910279263220445"/>
          <c:h val="0.72253408179631118"/>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8901-41B2-8E32-65D32F17853D}"/>
              </c:ext>
            </c:extLst>
          </c:dPt>
          <c:dPt>
            <c:idx val="2"/>
            <c:invertIfNegative val="0"/>
            <c:bubble3D val="0"/>
            <c:spPr>
              <a:solidFill>
                <a:srgbClr val="BFBFBF"/>
              </a:solidFill>
              <a:ln>
                <a:noFill/>
              </a:ln>
            </c:spPr>
            <c:extLst>
              <c:ext xmlns:c16="http://schemas.microsoft.com/office/drawing/2014/chart" uri="{C3380CC4-5D6E-409C-BE32-E72D297353CC}">
                <c16:uniqueId val="{00000001-8901-41B2-8E32-65D32F17853D}"/>
              </c:ext>
            </c:extLst>
          </c:dPt>
          <c:dPt>
            <c:idx val="3"/>
            <c:invertIfNegative val="0"/>
            <c:bubble3D val="0"/>
            <c:spPr>
              <a:solidFill>
                <a:srgbClr val="43A7D0"/>
              </a:solidFill>
              <a:ln>
                <a:noFill/>
              </a:ln>
            </c:spPr>
            <c:extLst>
              <c:ext xmlns:c16="http://schemas.microsoft.com/office/drawing/2014/chart" uri="{C3380CC4-5D6E-409C-BE32-E72D297353CC}">
                <c16:uniqueId val="{00000002-8901-41B2-8E32-65D32F17853D}"/>
              </c:ext>
            </c:extLst>
          </c:dPt>
          <c:dPt>
            <c:idx val="4"/>
            <c:invertIfNegative val="0"/>
            <c:bubble3D val="0"/>
            <c:spPr>
              <a:solidFill>
                <a:srgbClr val="E935A8"/>
              </a:solidFill>
              <a:ln>
                <a:noFill/>
              </a:ln>
            </c:spPr>
            <c:extLst>
              <c:ext xmlns:c16="http://schemas.microsoft.com/office/drawing/2014/chart" uri="{C3380CC4-5D6E-409C-BE32-E72D297353CC}">
                <c16:uniqueId val="{00000003-8901-41B2-8E32-65D32F17853D}"/>
              </c:ext>
            </c:extLst>
          </c:dPt>
          <c:dPt>
            <c:idx val="5"/>
            <c:invertIfNegative val="0"/>
            <c:bubble3D val="0"/>
            <c:spPr>
              <a:solidFill>
                <a:srgbClr val="0AA0A9"/>
              </a:solidFill>
              <a:ln>
                <a:noFill/>
              </a:ln>
            </c:spPr>
            <c:extLst>
              <c:ext xmlns:c16="http://schemas.microsoft.com/office/drawing/2014/chart" uri="{C3380CC4-5D6E-409C-BE32-E72D297353CC}">
                <c16:uniqueId val="{00000004-8901-41B2-8E32-65D32F17853D}"/>
              </c:ext>
            </c:extLst>
          </c:dPt>
          <c:dPt>
            <c:idx val="6"/>
            <c:invertIfNegative val="0"/>
            <c:bubble3D val="0"/>
            <c:spPr>
              <a:solidFill>
                <a:srgbClr val="002060"/>
              </a:solidFill>
              <a:ln>
                <a:noFill/>
              </a:ln>
            </c:spPr>
            <c:extLst>
              <c:ext xmlns:c16="http://schemas.microsoft.com/office/drawing/2014/chart" uri="{C3380CC4-5D6E-409C-BE32-E72D297353CC}">
                <c16:uniqueId val="{00000005-8901-41B2-8E32-65D32F17853D}"/>
              </c:ext>
            </c:extLst>
          </c:dPt>
          <c:dLbls>
            <c:dLbl>
              <c:idx val="0"/>
              <c:layout>
                <c:manualLayout>
                  <c:x val="0"/>
                  <c:y val="-7.3777064955894145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8901-41B2-8E32-65D32F17853D}"/>
                </c:ext>
              </c:extLst>
            </c:dLbl>
            <c:dLbl>
              <c:idx val="1"/>
              <c:layout>
                <c:manualLayout>
                  <c:x val="0"/>
                  <c:y val="-5.453087409783480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8901-41B2-8E32-65D32F17853D}"/>
                </c:ext>
              </c:extLst>
            </c:dLbl>
            <c:dLbl>
              <c:idx val="2"/>
              <c:layout>
                <c:manualLayout>
                  <c:x val="0"/>
                  <c:y val="-0.4113873295910184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8901-41B2-8E32-65D32F17853D}"/>
                </c:ext>
              </c:extLst>
            </c:dLbl>
            <c:dLbl>
              <c:idx val="3"/>
              <c:layout>
                <c:manualLayout>
                  <c:x val="0"/>
                  <c:y val="-5.453087409783480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8901-41B2-8E32-65D32F17853D}"/>
                </c:ext>
              </c:extLst>
            </c:dLbl>
            <c:dLbl>
              <c:idx val="4"/>
              <c:layout>
                <c:manualLayout>
                  <c:x val="0"/>
                  <c:y val="-0.121892542101042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8901-41B2-8E32-65D32F17853D}"/>
                </c:ext>
              </c:extLst>
            </c:dLbl>
            <c:dLbl>
              <c:idx val="5"/>
              <c:layout>
                <c:manualLayout>
                  <c:x val="0"/>
                  <c:y val="-5.9342421812349638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8901-41B2-8E32-65D32F17853D}"/>
                </c:ext>
              </c:extLst>
            </c:dLbl>
            <c:dLbl>
              <c:idx val="6"/>
              <c:layout>
                <c:manualLayout>
                  <c:x val="0"/>
                  <c:y val="-5.453087409783480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8901-41B2-8E32-65D32F17853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5</c:v>
                </c:pt>
                <c:pt idx="1">
                  <c:v>1</c:v>
                </c:pt>
                <c:pt idx="2">
                  <c:v>75</c:v>
                </c:pt>
                <c:pt idx="3">
                  <c:v>1</c:v>
                </c:pt>
                <c:pt idx="4">
                  <c:v>15</c:v>
                </c:pt>
                <c:pt idx="5">
                  <c:v>2</c:v>
                </c:pt>
                <c:pt idx="6">
                  <c:v>1</c:v>
                </c:pt>
              </c:numCache>
            </c:numRef>
          </c:val>
          <c:extLst>
            <c:ext xmlns:c16="http://schemas.microsoft.com/office/drawing/2014/chart" uri="{C3380CC4-5D6E-409C-BE32-E72D297353CC}">
              <c16:uniqueId val="{00000007-8901-41B2-8E32-65D32F17853D}"/>
            </c:ext>
          </c:extLst>
        </c:ser>
        <c:dLbls>
          <c:showLegendKey val="0"/>
          <c:showVal val="0"/>
          <c:showCatName val="0"/>
          <c:showSerName val="0"/>
          <c:showPercent val="0"/>
          <c:showBubbleSize val="0"/>
        </c:dLbls>
        <c:gapWidth val="80"/>
        <c:overlap val="100"/>
        <c:axId val="1085908480"/>
        <c:axId val="1"/>
      </c:barChart>
      <c:catAx>
        <c:axId val="1085908480"/>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75"/>
          <c:min val="0"/>
        </c:scaling>
        <c:delete val="1"/>
        <c:axPos val="l"/>
        <c:numFmt formatCode="General" sourceLinked="1"/>
        <c:majorTickMark val="out"/>
        <c:minorTickMark val="none"/>
        <c:tickLblPos val="nextTo"/>
        <c:crossAx val="1085908480"/>
        <c:crosses val="min"/>
        <c:crossBetween val="between"/>
      </c:valAx>
    </c:plotArea>
    <c:plotVisOnly val="0"/>
    <c:dispBlanksAs val="gap"/>
    <c:showDLblsOverMax val="1"/>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80797856504911E-2"/>
          <c:y val="0.16359262229350441"/>
          <c:w val="0.96903840428699017"/>
          <c:h val="0.72253408179631118"/>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9C21-476E-B675-924B13C3C538}"/>
              </c:ext>
            </c:extLst>
          </c:dPt>
          <c:dPt>
            <c:idx val="2"/>
            <c:invertIfNegative val="0"/>
            <c:bubble3D val="0"/>
            <c:spPr>
              <a:solidFill>
                <a:srgbClr val="BFBFBF"/>
              </a:solidFill>
              <a:ln>
                <a:noFill/>
              </a:ln>
            </c:spPr>
            <c:extLst>
              <c:ext xmlns:c16="http://schemas.microsoft.com/office/drawing/2014/chart" uri="{C3380CC4-5D6E-409C-BE32-E72D297353CC}">
                <c16:uniqueId val="{00000001-9C21-476E-B675-924B13C3C538}"/>
              </c:ext>
            </c:extLst>
          </c:dPt>
          <c:dPt>
            <c:idx val="3"/>
            <c:invertIfNegative val="0"/>
            <c:bubble3D val="0"/>
            <c:spPr>
              <a:solidFill>
                <a:srgbClr val="43A7D0"/>
              </a:solidFill>
              <a:ln>
                <a:noFill/>
              </a:ln>
            </c:spPr>
            <c:extLst>
              <c:ext xmlns:c16="http://schemas.microsoft.com/office/drawing/2014/chart" uri="{C3380CC4-5D6E-409C-BE32-E72D297353CC}">
                <c16:uniqueId val="{00000002-9C21-476E-B675-924B13C3C538}"/>
              </c:ext>
            </c:extLst>
          </c:dPt>
          <c:dPt>
            <c:idx val="4"/>
            <c:invertIfNegative val="0"/>
            <c:bubble3D val="0"/>
            <c:spPr>
              <a:solidFill>
                <a:srgbClr val="E935A8"/>
              </a:solidFill>
              <a:ln>
                <a:noFill/>
              </a:ln>
            </c:spPr>
            <c:extLst>
              <c:ext xmlns:c16="http://schemas.microsoft.com/office/drawing/2014/chart" uri="{C3380CC4-5D6E-409C-BE32-E72D297353CC}">
                <c16:uniqueId val="{00000003-9C21-476E-B675-924B13C3C538}"/>
              </c:ext>
            </c:extLst>
          </c:dPt>
          <c:dPt>
            <c:idx val="5"/>
            <c:invertIfNegative val="0"/>
            <c:bubble3D val="0"/>
            <c:spPr>
              <a:solidFill>
                <a:srgbClr val="0AA0A9"/>
              </a:solidFill>
              <a:ln>
                <a:noFill/>
              </a:ln>
            </c:spPr>
            <c:extLst>
              <c:ext xmlns:c16="http://schemas.microsoft.com/office/drawing/2014/chart" uri="{C3380CC4-5D6E-409C-BE32-E72D297353CC}">
                <c16:uniqueId val="{00000004-9C21-476E-B675-924B13C3C538}"/>
              </c:ext>
            </c:extLst>
          </c:dPt>
          <c:dPt>
            <c:idx val="6"/>
            <c:invertIfNegative val="0"/>
            <c:bubble3D val="0"/>
            <c:spPr>
              <a:solidFill>
                <a:srgbClr val="002060"/>
              </a:solidFill>
              <a:ln>
                <a:noFill/>
              </a:ln>
            </c:spPr>
            <c:extLst>
              <c:ext xmlns:c16="http://schemas.microsoft.com/office/drawing/2014/chart" uri="{C3380CC4-5D6E-409C-BE32-E72D297353CC}">
                <c16:uniqueId val="{00000005-9C21-476E-B675-924B13C3C538}"/>
              </c:ext>
            </c:extLst>
          </c:dPt>
          <c:dLbls>
            <c:dLbl>
              <c:idx val="0"/>
              <c:layout>
                <c:manualLayout>
                  <c:x val="0"/>
                  <c:y val="-0.1828388131515637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9C21-476E-B675-924B13C3C538}"/>
                </c:ext>
              </c:extLst>
            </c:dLbl>
            <c:dLbl>
              <c:idx val="1"/>
              <c:layout>
                <c:manualLayout>
                  <c:x val="0"/>
                  <c:y val="-8.0994386527666398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C21-476E-B675-924B13C3C538}"/>
                </c:ext>
              </c:extLst>
            </c:dLbl>
            <c:dLbl>
              <c:idx val="2"/>
              <c:layout>
                <c:manualLayout>
                  <c:x val="0"/>
                  <c:y val="-0.4113873295910184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9C21-476E-B675-924B13C3C538}"/>
                </c:ext>
              </c:extLst>
            </c:dLbl>
            <c:dLbl>
              <c:idx val="3"/>
              <c:layout>
                <c:manualLayout>
                  <c:x val="0"/>
                  <c:y val="-6.816359262229350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C21-476E-B675-924B13C3C538}"/>
                </c:ext>
              </c:extLst>
            </c:dLbl>
            <c:dLbl>
              <c:idx val="4"/>
              <c:layout>
                <c:manualLayout>
                  <c:x val="0"/>
                  <c:y val="-0.1066559743384121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C21-476E-B675-924B13C3C538}"/>
                </c:ext>
              </c:extLst>
            </c:dLbl>
            <c:dLbl>
              <c:idx val="5"/>
              <c:layout>
                <c:manualLayout>
                  <c:x val="0"/>
                  <c:y val="-6.8163592622293503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9C21-476E-B675-924B13C3C538}"/>
                </c:ext>
              </c:extLst>
            </c:dLbl>
            <c:dLbl>
              <c:idx val="6"/>
              <c:layout>
                <c:manualLayout>
                  <c:x val="0"/>
                  <c:y val="-6.2550120288692862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9C21-476E-B675-924B13C3C53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21</c:v>
                </c:pt>
                <c:pt idx="1">
                  <c:v>5</c:v>
                </c:pt>
                <c:pt idx="2">
                  <c:v>57.000000000000007</c:v>
                </c:pt>
                <c:pt idx="3">
                  <c:v>3</c:v>
                </c:pt>
                <c:pt idx="4">
                  <c:v>9</c:v>
                </c:pt>
                <c:pt idx="5">
                  <c:v>3</c:v>
                </c:pt>
                <c:pt idx="6">
                  <c:v>2</c:v>
                </c:pt>
              </c:numCache>
            </c:numRef>
          </c:val>
          <c:extLst>
            <c:ext xmlns:c16="http://schemas.microsoft.com/office/drawing/2014/chart" uri="{C3380CC4-5D6E-409C-BE32-E72D297353CC}">
              <c16:uniqueId val="{00000007-9C21-476E-B675-924B13C3C538}"/>
            </c:ext>
          </c:extLst>
        </c:ser>
        <c:dLbls>
          <c:showLegendKey val="0"/>
          <c:showVal val="0"/>
          <c:showCatName val="0"/>
          <c:showSerName val="0"/>
          <c:showPercent val="0"/>
          <c:showBubbleSize val="0"/>
        </c:dLbls>
        <c:gapWidth val="80"/>
        <c:overlap val="100"/>
        <c:axId val="1843659968"/>
        <c:axId val="1"/>
      </c:barChart>
      <c:catAx>
        <c:axId val="1843659968"/>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57.000000000000007"/>
          <c:min val="0"/>
        </c:scaling>
        <c:delete val="1"/>
        <c:axPos val="l"/>
        <c:numFmt formatCode="General" sourceLinked="1"/>
        <c:majorTickMark val="out"/>
        <c:minorTickMark val="none"/>
        <c:tickLblPos val="nextTo"/>
        <c:crossAx val="1843659968"/>
        <c:crosses val="min"/>
        <c:crossBetween val="between"/>
      </c:valAx>
    </c:plotArea>
    <c:plotVisOnly val="0"/>
    <c:dispBlanksAs val="gap"/>
    <c:showDLblsOverMax val="1"/>
  </c:chart>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48603683897801E-2"/>
          <c:y val="0.16359262229350441"/>
          <c:w val="0.96910279263220445"/>
          <c:h val="0.72253408179631118"/>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9D02-4F6D-80A5-B2F75FB04635}"/>
              </c:ext>
            </c:extLst>
          </c:dPt>
          <c:dPt>
            <c:idx val="2"/>
            <c:invertIfNegative val="0"/>
            <c:bubble3D val="0"/>
            <c:spPr>
              <a:solidFill>
                <a:srgbClr val="BFBFBF"/>
              </a:solidFill>
              <a:ln>
                <a:noFill/>
              </a:ln>
            </c:spPr>
            <c:extLst>
              <c:ext xmlns:c16="http://schemas.microsoft.com/office/drawing/2014/chart" uri="{C3380CC4-5D6E-409C-BE32-E72D297353CC}">
                <c16:uniqueId val="{00000001-9D02-4F6D-80A5-B2F75FB04635}"/>
              </c:ext>
            </c:extLst>
          </c:dPt>
          <c:dPt>
            <c:idx val="3"/>
            <c:invertIfNegative val="0"/>
            <c:bubble3D val="0"/>
            <c:spPr>
              <a:solidFill>
                <a:srgbClr val="43A7D0"/>
              </a:solidFill>
              <a:ln>
                <a:noFill/>
              </a:ln>
            </c:spPr>
            <c:extLst>
              <c:ext xmlns:c16="http://schemas.microsoft.com/office/drawing/2014/chart" uri="{C3380CC4-5D6E-409C-BE32-E72D297353CC}">
                <c16:uniqueId val="{00000002-9D02-4F6D-80A5-B2F75FB04635}"/>
              </c:ext>
            </c:extLst>
          </c:dPt>
          <c:dPt>
            <c:idx val="4"/>
            <c:invertIfNegative val="0"/>
            <c:bubble3D val="0"/>
            <c:spPr>
              <a:solidFill>
                <a:srgbClr val="E935A8"/>
              </a:solidFill>
              <a:ln>
                <a:noFill/>
              </a:ln>
            </c:spPr>
            <c:extLst>
              <c:ext xmlns:c16="http://schemas.microsoft.com/office/drawing/2014/chart" uri="{C3380CC4-5D6E-409C-BE32-E72D297353CC}">
                <c16:uniqueId val="{00000003-9D02-4F6D-80A5-B2F75FB04635}"/>
              </c:ext>
            </c:extLst>
          </c:dPt>
          <c:dPt>
            <c:idx val="5"/>
            <c:invertIfNegative val="0"/>
            <c:bubble3D val="0"/>
            <c:spPr>
              <a:solidFill>
                <a:srgbClr val="0AA0A9"/>
              </a:solidFill>
              <a:ln>
                <a:noFill/>
              </a:ln>
            </c:spPr>
            <c:extLst>
              <c:ext xmlns:c16="http://schemas.microsoft.com/office/drawing/2014/chart" uri="{C3380CC4-5D6E-409C-BE32-E72D297353CC}">
                <c16:uniqueId val="{00000004-9D02-4F6D-80A5-B2F75FB04635}"/>
              </c:ext>
            </c:extLst>
          </c:dPt>
          <c:dPt>
            <c:idx val="6"/>
            <c:invertIfNegative val="0"/>
            <c:bubble3D val="0"/>
            <c:spPr>
              <a:solidFill>
                <a:srgbClr val="002060"/>
              </a:solidFill>
              <a:ln>
                <a:noFill/>
              </a:ln>
            </c:spPr>
            <c:extLst>
              <c:ext xmlns:c16="http://schemas.microsoft.com/office/drawing/2014/chart" uri="{C3380CC4-5D6E-409C-BE32-E72D297353CC}">
                <c16:uniqueId val="{00000005-9D02-4F6D-80A5-B2F75FB04635}"/>
              </c:ext>
            </c:extLst>
          </c:dPt>
          <c:dLbls>
            <c:dLbl>
              <c:idx val="0"/>
              <c:layout>
                <c:manualLayout>
                  <c:x val="0"/>
                  <c:y val="-0.1347233360064154"/>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9D02-4F6D-80A5-B2F75FB04635}"/>
                </c:ext>
              </c:extLst>
            </c:dLbl>
            <c:dLbl>
              <c:idx val="1"/>
              <c:layout>
                <c:manualLayout>
                  <c:x val="0"/>
                  <c:y val="-0.1547714514835605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D02-4F6D-80A5-B2F75FB04635}"/>
                </c:ext>
              </c:extLst>
            </c:dLbl>
            <c:dLbl>
              <c:idx val="2"/>
              <c:layout>
                <c:manualLayout>
                  <c:x val="0"/>
                  <c:y val="-0.4113873295910184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9D02-4F6D-80A5-B2F75FB04635}"/>
                </c:ext>
              </c:extLst>
            </c:dLbl>
            <c:dLbl>
              <c:idx val="3"/>
              <c:layout>
                <c:manualLayout>
                  <c:x val="0"/>
                  <c:y val="-0.2493985565356856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D02-4F6D-80A5-B2F75FB04635}"/>
                </c:ext>
              </c:extLst>
            </c:dLbl>
            <c:dLbl>
              <c:idx val="4"/>
              <c:layout>
                <c:manualLayout>
                  <c:x val="0"/>
                  <c:y val="-0.1547714514835605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D02-4F6D-80A5-B2F75FB04635}"/>
                </c:ext>
              </c:extLst>
            </c:dLbl>
            <c:dLbl>
              <c:idx val="5"/>
              <c:layout>
                <c:manualLayout>
                  <c:x val="0"/>
                  <c:y val="-0.1162790697674418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9D02-4F6D-80A5-B2F75FB04635}"/>
                </c:ext>
              </c:extLst>
            </c:dLbl>
            <c:dLbl>
              <c:idx val="6"/>
              <c:layout>
                <c:manualLayout>
                  <c:x val="0"/>
                  <c:y val="-7.7786688051323175E-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9D02-4F6D-80A5-B2F75FB0463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9</c:v>
                </c:pt>
                <c:pt idx="1">
                  <c:v>11</c:v>
                </c:pt>
                <c:pt idx="2">
                  <c:v>38</c:v>
                </c:pt>
                <c:pt idx="3">
                  <c:v>21</c:v>
                </c:pt>
                <c:pt idx="4">
                  <c:v>11</c:v>
                </c:pt>
                <c:pt idx="5">
                  <c:v>7.0000000000000009</c:v>
                </c:pt>
                <c:pt idx="6">
                  <c:v>3</c:v>
                </c:pt>
              </c:numCache>
            </c:numRef>
          </c:val>
          <c:extLst>
            <c:ext xmlns:c16="http://schemas.microsoft.com/office/drawing/2014/chart" uri="{C3380CC4-5D6E-409C-BE32-E72D297353CC}">
              <c16:uniqueId val="{00000007-9D02-4F6D-80A5-B2F75FB04635}"/>
            </c:ext>
          </c:extLst>
        </c:ser>
        <c:dLbls>
          <c:showLegendKey val="0"/>
          <c:showVal val="0"/>
          <c:showCatName val="0"/>
          <c:showSerName val="0"/>
          <c:showPercent val="0"/>
          <c:showBubbleSize val="0"/>
        </c:dLbls>
        <c:gapWidth val="80"/>
        <c:overlap val="100"/>
        <c:axId val="1843658528"/>
        <c:axId val="1"/>
      </c:barChart>
      <c:catAx>
        <c:axId val="1843658528"/>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38"/>
          <c:min val="0"/>
        </c:scaling>
        <c:delete val="1"/>
        <c:axPos val="l"/>
        <c:numFmt formatCode="General" sourceLinked="1"/>
        <c:majorTickMark val="out"/>
        <c:minorTickMark val="none"/>
        <c:tickLblPos val="nextTo"/>
        <c:crossAx val="1843658528"/>
        <c:crosses val="min"/>
        <c:crossBetween val="between"/>
      </c:valAx>
    </c:plotArea>
    <c:plotVisOnly val="0"/>
    <c:dispBlanksAs val="gap"/>
    <c:showDLblsOverMax val="1"/>
  </c:chart>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80797856504911E-2"/>
          <c:y val="0.18037135278514588"/>
          <c:w val="0.96903840428699017"/>
          <c:h val="0.69407603890362513"/>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3750-4390-9B7C-54354572CF29}"/>
              </c:ext>
            </c:extLst>
          </c:dPt>
          <c:dPt>
            <c:idx val="2"/>
            <c:invertIfNegative val="0"/>
            <c:bubble3D val="0"/>
            <c:spPr>
              <a:solidFill>
                <a:srgbClr val="BFBFBF"/>
              </a:solidFill>
              <a:ln>
                <a:noFill/>
              </a:ln>
            </c:spPr>
            <c:extLst>
              <c:ext xmlns:c16="http://schemas.microsoft.com/office/drawing/2014/chart" uri="{C3380CC4-5D6E-409C-BE32-E72D297353CC}">
                <c16:uniqueId val="{00000001-3750-4390-9B7C-54354572CF29}"/>
              </c:ext>
            </c:extLst>
          </c:dPt>
          <c:dPt>
            <c:idx val="3"/>
            <c:invertIfNegative val="0"/>
            <c:bubble3D val="0"/>
            <c:spPr>
              <a:solidFill>
                <a:srgbClr val="43A7D0"/>
              </a:solidFill>
              <a:ln>
                <a:noFill/>
              </a:ln>
            </c:spPr>
            <c:extLst>
              <c:ext xmlns:c16="http://schemas.microsoft.com/office/drawing/2014/chart" uri="{C3380CC4-5D6E-409C-BE32-E72D297353CC}">
                <c16:uniqueId val="{00000002-3750-4390-9B7C-54354572CF29}"/>
              </c:ext>
            </c:extLst>
          </c:dPt>
          <c:dPt>
            <c:idx val="4"/>
            <c:invertIfNegative val="0"/>
            <c:bubble3D val="0"/>
            <c:spPr>
              <a:solidFill>
                <a:srgbClr val="E935A8"/>
              </a:solidFill>
              <a:ln>
                <a:noFill/>
              </a:ln>
            </c:spPr>
            <c:extLst>
              <c:ext xmlns:c16="http://schemas.microsoft.com/office/drawing/2014/chart" uri="{C3380CC4-5D6E-409C-BE32-E72D297353CC}">
                <c16:uniqueId val="{00000003-3750-4390-9B7C-54354572CF29}"/>
              </c:ext>
            </c:extLst>
          </c:dPt>
          <c:dPt>
            <c:idx val="5"/>
            <c:invertIfNegative val="0"/>
            <c:bubble3D val="0"/>
            <c:spPr>
              <a:solidFill>
                <a:srgbClr val="0AA0A9"/>
              </a:solidFill>
              <a:ln>
                <a:noFill/>
              </a:ln>
            </c:spPr>
            <c:extLst>
              <c:ext xmlns:c16="http://schemas.microsoft.com/office/drawing/2014/chart" uri="{C3380CC4-5D6E-409C-BE32-E72D297353CC}">
                <c16:uniqueId val="{00000004-3750-4390-9B7C-54354572CF29}"/>
              </c:ext>
            </c:extLst>
          </c:dPt>
          <c:dPt>
            <c:idx val="6"/>
            <c:invertIfNegative val="0"/>
            <c:bubble3D val="0"/>
            <c:spPr>
              <a:solidFill>
                <a:srgbClr val="002060"/>
              </a:solidFill>
              <a:ln>
                <a:noFill/>
              </a:ln>
            </c:spPr>
            <c:extLst>
              <c:ext xmlns:c16="http://schemas.microsoft.com/office/drawing/2014/chart" uri="{C3380CC4-5D6E-409C-BE32-E72D297353CC}">
                <c16:uniqueId val="{00000005-3750-4390-9B7C-54354572CF29}"/>
              </c:ext>
            </c:extLst>
          </c:dPt>
          <c:dLbls>
            <c:dLbl>
              <c:idx val="0"/>
              <c:layout>
                <c:manualLayout>
                  <c:x val="0"/>
                  <c:y val="-0.2970822281167108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3750-4390-9B7C-54354572CF29}"/>
                </c:ext>
              </c:extLst>
            </c:dLbl>
            <c:dLbl>
              <c:idx val="1"/>
              <c:layout>
                <c:manualLayout>
                  <c:x val="0"/>
                  <c:y val="-0.18921308576480991"/>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750-4390-9B7C-54354572CF29}"/>
                </c:ext>
              </c:extLst>
            </c:dLbl>
            <c:dLbl>
              <c:idx val="2"/>
              <c:layout>
                <c:manualLayout>
                  <c:x val="0"/>
                  <c:y val="-0.4022988505747126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750-4390-9B7C-54354572CF29}"/>
                </c:ext>
              </c:extLst>
            </c:dLbl>
            <c:dLbl>
              <c:idx val="3"/>
              <c:layout>
                <c:manualLayout>
                  <c:x val="0"/>
                  <c:y val="-0.371352785145888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750-4390-9B7C-54354572CF29}"/>
                </c:ext>
              </c:extLst>
            </c:dLbl>
            <c:dLbl>
              <c:idx val="4"/>
              <c:layout>
                <c:manualLayout>
                  <c:x val="0"/>
                  <c:y val="-0.2723253757736516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750-4390-9B7C-54354572CF29}"/>
                </c:ext>
              </c:extLst>
            </c:dLbl>
            <c:dLbl>
              <c:idx val="5"/>
              <c:layout>
                <c:manualLayout>
                  <c:x val="0"/>
                  <c:y val="-0.18921308576480991"/>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750-4390-9B7C-54354572CF29}"/>
                </c:ext>
              </c:extLst>
            </c:dLbl>
            <c:dLbl>
              <c:idx val="6"/>
              <c:layout>
                <c:manualLayout>
                  <c:x val="0"/>
                  <c:y val="-0.1626878868258178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3750-4390-9B7C-54354572CF2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56.000000000000007</c:v>
                </c:pt>
                <c:pt idx="1">
                  <c:v>31</c:v>
                </c:pt>
                <c:pt idx="2">
                  <c:v>80</c:v>
                </c:pt>
                <c:pt idx="3">
                  <c:v>73</c:v>
                </c:pt>
                <c:pt idx="4">
                  <c:v>50</c:v>
                </c:pt>
                <c:pt idx="5">
                  <c:v>31</c:v>
                </c:pt>
                <c:pt idx="6">
                  <c:v>25</c:v>
                </c:pt>
              </c:numCache>
            </c:numRef>
          </c:val>
          <c:extLst>
            <c:ext xmlns:c16="http://schemas.microsoft.com/office/drawing/2014/chart" uri="{C3380CC4-5D6E-409C-BE32-E72D297353CC}">
              <c16:uniqueId val="{00000007-3750-4390-9B7C-54354572CF29}"/>
            </c:ext>
          </c:extLst>
        </c:ser>
        <c:dLbls>
          <c:showLegendKey val="0"/>
          <c:showVal val="0"/>
          <c:showCatName val="0"/>
          <c:showSerName val="0"/>
          <c:showPercent val="0"/>
          <c:showBubbleSize val="0"/>
        </c:dLbls>
        <c:gapWidth val="80"/>
        <c:overlap val="100"/>
        <c:axId val="1043609199"/>
        <c:axId val="1"/>
      </c:barChart>
      <c:catAx>
        <c:axId val="104360919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80"/>
          <c:min val="0"/>
        </c:scaling>
        <c:delete val="1"/>
        <c:axPos val="l"/>
        <c:numFmt formatCode="General" sourceLinked="1"/>
        <c:majorTickMark val="out"/>
        <c:minorTickMark val="none"/>
        <c:tickLblPos val="nextTo"/>
        <c:crossAx val="1043609199"/>
        <c:crosses val="min"/>
        <c:crossBetween val="between"/>
      </c:valAx>
    </c:plotArea>
    <c:plotVisOnly val="0"/>
    <c:dispBlanksAs val="gap"/>
    <c:showDLblsOverMax val="1"/>
  </c:chart>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448603683897801E-2"/>
          <c:y val="0.18037135278514588"/>
          <c:w val="0.96910279263220445"/>
          <c:h val="0.69407603890362513"/>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1AC8-4F54-A9D5-90596EBE65A8}"/>
              </c:ext>
            </c:extLst>
          </c:dPt>
          <c:dPt>
            <c:idx val="2"/>
            <c:invertIfNegative val="0"/>
            <c:bubble3D val="0"/>
            <c:spPr>
              <a:solidFill>
                <a:srgbClr val="BFBFBF"/>
              </a:solidFill>
              <a:ln>
                <a:noFill/>
              </a:ln>
            </c:spPr>
            <c:extLst>
              <c:ext xmlns:c16="http://schemas.microsoft.com/office/drawing/2014/chart" uri="{C3380CC4-5D6E-409C-BE32-E72D297353CC}">
                <c16:uniqueId val="{00000001-1AC8-4F54-A9D5-90596EBE65A8}"/>
              </c:ext>
            </c:extLst>
          </c:dPt>
          <c:dPt>
            <c:idx val="3"/>
            <c:invertIfNegative val="0"/>
            <c:bubble3D val="0"/>
            <c:spPr>
              <a:solidFill>
                <a:srgbClr val="43A7D0"/>
              </a:solidFill>
              <a:ln>
                <a:noFill/>
              </a:ln>
            </c:spPr>
            <c:extLst>
              <c:ext xmlns:c16="http://schemas.microsoft.com/office/drawing/2014/chart" uri="{C3380CC4-5D6E-409C-BE32-E72D297353CC}">
                <c16:uniqueId val="{00000002-1AC8-4F54-A9D5-90596EBE65A8}"/>
              </c:ext>
            </c:extLst>
          </c:dPt>
          <c:dPt>
            <c:idx val="4"/>
            <c:invertIfNegative val="0"/>
            <c:bubble3D val="0"/>
            <c:spPr>
              <a:solidFill>
                <a:srgbClr val="E935A8"/>
              </a:solidFill>
              <a:ln>
                <a:noFill/>
              </a:ln>
            </c:spPr>
            <c:extLst>
              <c:ext xmlns:c16="http://schemas.microsoft.com/office/drawing/2014/chart" uri="{C3380CC4-5D6E-409C-BE32-E72D297353CC}">
                <c16:uniqueId val="{00000003-1AC8-4F54-A9D5-90596EBE65A8}"/>
              </c:ext>
            </c:extLst>
          </c:dPt>
          <c:dPt>
            <c:idx val="5"/>
            <c:invertIfNegative val="0"/>
            <c:bubble3D val="0"/>
            <c:spPr>
              <a:solidFill>
                <a:srgbClr val="0AA0A9"/>
              </a:solidFill>
              <a:ln>
                <a:noFill/>
              </a:ln>
            </c:spPr>
            <c:extLst>
              <c:ext xmlns:c16="http://schemas.microsoft.com/office/drawing/2014/chart" uri="{C3380CC4-5D6E-409C-BE32-E72D297353CC}">
                <c16:uniqueId val="{00000004-1AC8-4F54-A9D5-90596EBE65A8}"/>
              </c:ext>
            </c:extLst>
          </c:dPt>
          <c:dPt>
            <c:idx val="6"/>
            <c:invertIfNegative val="0"/>
            <c:bubble3D val="0"/>
            <c:spPr>
              <a:solidFill>
                <a:srgbClr val="002060"/>
              </a:solidFill>
              <a:ln>
                <a:noFill/>
              </a:ln>
            </c:spPr>
            <c:extLst>
              <c:ext xmlns:c16="http://schemas.microsoft.com/office/drawing/2014/chart" uri="{C3380CC4-5D6E-409C-BE32-E72D297353CC}">
                <c16:uniqueId val="{00000005-1AC8-4F54-A9D5-90596EBE65A8}"/>
              </c:ext>
            </c:extLst>
          </c:dPt>
          <c:dLbls>
            <c:dLbl>
              <c:idx val="0"/>
              <c:layout>
                <c:manualLayout>
                  <c:x val="0"/>
                  <c:y val="-0.2564102564102563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1AC8-4F54-A9D5-90596EBE65A8}"/>
                </c:ext>
              </c:extLst>
            </c:dLbl>
            <c:dLbl>
              <c:idx val="1"/>
              <c:layout>
                <c:manualLayout>
                  <c:x val="0"/>
                  <c:y val="-0.18037135278514588"/>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1AC8-4F54-A9D5-90596EBE65A8}"/>
                </c:ext>
              </c:extLst>
            </c:dLbl>
            <c:dLbl>
              <c:idx val="2"/>
              <c:layout>
                <c:manualLayout>
                  <c:x val="0"/>
                  <c:y val="-0.4022988505747126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1AC8-4F54-A9D5-90596EBE65A8}"/>
                </c:ext>
              </c:extLst>
            </c:dLbl>
            <c:dLbl>
              <c:idx val="3"/>
              <c:layout>
                <c:manualLayout>
                  <c:x val="0"/>
                  <c:y val="-0.329796640141467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AC8-4F54-A9D5-90596EBE65A8}"/>
                </c:ext>
              </c:extLst>
            </c:dLbl>
            <c:dLbl>
              <c:idx val="4"/>
              <c:layout>
                <c:manualLayout>
                  <c:x val="0"/>
                  <c:y val="-0.2440318302387267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1AC8-4F54-A9D5-90596EBE65A8}"/>
                </c:ext>
              </c:extLst>
            </c:dLbl>
            <c:dLbl>
              <c:idx val="5"/>
              <c:layout>
                <c:manualLayout>
                  <c:x val="0"/>
                  <c:y val="-0.14765694076038904"/>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1AC8-4F54-A9D5-90596EBE65A8}"/>
                </c:ext>
              </c:extLst>
            </c:dLbl>
            <c:dLbl>
              <c:idx val="6"/>
              <c:layout>
                <c:manualLayout>
                  <c:x val="0"/>
                  <c:y val="-0.18744473916887711"/>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1AC8-4F54-A9D5-90596EBE65A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50</c:v>
                </c:pt>
                <c:pt idx="1">
                  <c:v>31</c:v>
                </c:pt>
                <c:pt idx="2">
                  <c:v>86</c:v>
                </c:pt>
                <c:pt idx="3">
                  <c:v>68</c:v>
                </c:pt>
                <c:pt idx="4">
                  <c:v>47</c:v>
                </c:pt>
                <c:pt idx="5">
                  <c:v>23</c:v>
                </c:pt>
                <c:pt idx="6">
                  <c:v>33</c:v>
                </c:pt>
              </c:numCache>
            </c:numRef>
          </c:val>
          <c:extLst>
            <c:ext xmlns:c16="http://schemas.microsoft.com/office/drawing/2014/chart" uri="{C3380CC4-5D6E-409C-BE32-E72D297353CC}">
              <c16:uniqueId val="{00000007-1AC8-4F54-A9D5-90596EBE65A8}"/>
            </c:ext>
          </c:extLst>
        </c:ser>
        <c:dLbls>
          <c:showLegendKey val="0"/>
          <c:showVal val="0"/>
          <c:showCatName val="0"/>
          <c:showSerName val="0"/>
          <c:showPercent val="0"/>
          <c:showBubbleSize val="0"/>
        </c:dLbls>
        <c:gapWidth val="80"/>
        <c:overlap val="100"/>
        <c:axId val="1027477679"/>
        <c:axId val="1"/>
      </c:barChart>
      <c:catAx>
        <c:axId val="102747767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86"/>
          <c:min val="0"/>
        </c:scaling>
        <c:delete val="1"/>
        <c:axPos val="l"/>
        <c:numFmt formatCode="General" sourceLinked="1"/>
        <c:majorTickMark val="out"/>
        <c:minorTickMark val="none"/>
        <c:tickLblPos val="nextTo"/>
        <c:crossAx val="1027477679"/>
        <c:crosses val="min"/>
        <c:crossBetween val="between"/>
      </c:valAx>
    </c:plotArea>
    <c:plotVisOnly val="0"/>
    <c:dispBlanksAs val="gap"/>
    <c:showDLblsOverMax val="1"/>
  </c:chart>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812080536912751E-2"/>
          <c:y val="0.15974941268598278"/>
          <c:w val="0.9563758389261745"/>
          <c:h val="0.72905246671887236"/>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20DE-496D-9045-CEF02B29D0AC}"/>
              </c:ext>
            </c:extLst>
          </c:dPt>
          <c:dPt>
            <c:idx val="2"/>
            <c:invertIfNegative val="0"/>
            <c:bubble3D val="0"/>
            <c:spPr>
              <a:solidFill>
                <a:srgbClr val="BFBFBF"/>
              </a:solidFill>
              <a:ln>
                <a:noFill/>
              </a:ln>
            </c:spPr>
            <c:extLst>
              <c:ext xmlns:c16="http://schemas.microsoft.com/office/drawing/2014/chart" uri="{C3380CC4-5D6E-409C-BE32-E72D297353CC}">
                <c16:uniqueId val="{00000001-20DE-496D-9045-CEF02B29D0AC}"/>
              </c:ext>
            </c:extLst>
          </c:dPt>
          <c:dPt>
            <c:idx val="3"/>
            <c:invertIfNegative val="0"/>
            <c:bubble3D val="0"/>
            <c:spPr>
              <a:solidFill>
                <a:srgbClr val="43A7D0"/>
              </a:solidFill>
              <a:ln>
                <a:noFill/>
              </a:ln>
            </c:spPr>
            <c:extLst>
              <c:ext xmlns:c16="http://schemas.microsoft.com/office/drawing/2014/chart" uri="{C3380CC4-5D6E-409C-BE32-E72D297353CC}">
                <c16:uniqueId val="{00000002-20DE-496D-9045-CEF02B29D0AC}"/>
              </c:ext>
            </c:extLst>
          </c:dPt>
          <c:dPt>
            <c:idx val="4"/>
            <c:invertIfNegative val="0"/>
            <c:bubble3D val="0"/>
            <c:spPr>
              <a:solidFill>
                <a:srgbClr val="E935A8"/>
              </a:solidFill>
              <a:ln>
                <a:noFill/>
              </a:ln>
            </c:spPr>
            <c:extLst>
              <c:ext xmlns:c16="http://schemas.microsoft.com/office/drawing/2014/chart" uri="{C3380CC4-5D6E-409C-BE32-E72D297353CC}">
                <c16:uniqueId val="{00000003-20DE-496D-9045-CEF02B29D0AC}"/>
              </c:ext>
            </c:extLst>
          </c:dPt>
          <c:dPt>
            <c:idx val="5"/>
            <c:invertIfNegative val="0"/>
            <c:bubble3D val="0"/>
            <c:spPr>
              <a:solidFill>
                <a:srgbClr val="0AA0A9"/>
              </a:solidFill>
              <a:ln>
                <a:noFill/>
              </a:ln>
            </c:spPr>
            <c:extLst>
              <c:ext xmlns:c16="http://schemas.microsoft.com/office/drawing/2014/chart" uri="{C3380CC4-5D6E-409C-BE32-E72D297353CC}">
                <c16:uniqueId val="{00000004-20DE-496D-9045-CEF02B29D0AC}"/>
              </c:ext>
            </c:extLst>
          </c:dPt>
          <c:dPt>
            <c:idx val="6"/>
            <c:invertIfNegative val="0"/>
            <c:bubble3D val="0"/>
            <c:spPr>
              <a:solidFill>
                <a:srgbClr val="002060"/>
              </a:solidFill>
              <a:ln>
                <a:noFill/>
              </a:ln>
            </c:spPr>
            <c:extLst>
              <c:ext xmlns:c16="http://schemas.microsoft.com/office/drawing/2014/chart" uri="{C3380CC4-5D6E-409C-BE32-E72D297353CC}">
                <c16:uniqueId val="{00000005-20DE-496D-9045-CEF02B29D0AC}"/>
              </c:ext>
            </c:extLst>
          </c:dPt>
          <c:dLbls>
            <c:dLbl>
              <c:idx val="0"/>
              <c:layout>
                <c:manualLayout>
                  <c:x val="0"/>
                  <c:y val="-0.3680501174628034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20DE-496D-9045-CEF02B29D0AC}"/>
                </c:ext>
              </c:extLst>
            </c:dLbl>
            <c:dLbl>
              <c:idx val="1"/>
              <c:layout>
                <c:manualLayout>
                  <c:x val="0"/>
                  <c:y val="-0.28112764291307751"/>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0DE-496D-9045-CEF02B29D0AC}"/>
                </c:ext>
              </c:extLst>
            </c:dLbl>
            <c:dLbl>
              <c:idx val="2"/>
              <c:layout>
                <c:manualLayout>
                  <c:x val="0"/>
                  <c:y val="-0.4134690681284259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0DE-496D-9045-CEF02B29D0AC}"/>
                </c:ext>
              </c:extLst>
            </c:dLbl>
            <c:dLbl>
              <c:idx val="3"/>
              <c:layout>
                <c:manualLayout>
                  <c:x val="0"/>
                  <c:y val="-0.3852779953014878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20DE-496D-9045-CEF02B29D0AC}"/>
                </c:ext>
              </c:extLst>
            </c:dLbl>
            <c:dLbl>
              <c:idx val="4"/>
              <c:layout>
                <c:manualLayout>
                  <c:x val="0"/>
                  <c:y val="-0.39075959279561473"/>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20DE-496D-9045-CEF02B29D0AC}"/>
                </c:ext>
              </c:extLst>
            </c:dLbl>
            <c:dLbl>
              <c:idx val="5"/>
              <c:layout>
                <c:manualLayout>
                  <c:x val="0"/>
                  <c:y val="-0.32654659357870008"/>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20DE-496D-9045-CEF02B29D0AC}"/>
                </c:ext>
              </c:extLst>
            </c:dLbl>
            <c:dLbl>
              <c:idx val="6"/>
              <c:layout>
                <c:manualLayout>
                  <c:x val="0"/>
                  <c:y val="-0.2764291307752544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20DE-496D-9045-CEF02B29D0A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70</c:v>
                </c:pt>
                <c:pt idx="1">
                  <c:v>51</c:v>
                </c:pt>
                <c:pt idx="2">
                  <c:v>80</c:v>
                </c:pt>
                <c:pt idx="3">
                  <c:v>74</c:v>
                </c:pt>
                <c:pt idx="4">
                  <c:v>75</c:v>
                </c:pt>
                <c:pt idx="5">
                  <c:v>61</c:v>
                </c:pt>
                <c:pt idx="6">
                  <c:v>50</c:v>
                </c:pt>
              </c:numCache>
            </c:numRef>
          </c:val>
          <c:extLst>
            <c:ext xmlns:c16="http://schemas.microsoft.com/office/drawing/2014/chart" uri="{C3380CC4-5D6E-409C-BE32-E72D297353CC}">
              <c16:uniqueId val="{00000007-20DE-496D-9045-CEF02B29D0AC}"/>
            </c:ext>
          </c:extLst>
        </c:ser>
        <c:dLbls>
          <c:showLegendKey val="0"/>
          <c:showVal val="0"/>
          <c:showCatName val="0"/>
          <c:showSerName val="0"/>
          <c:showPercent val="0"/>
          <c:showBubbleSize val="0"/>
        </c:dLbls>
        <c:gapWidth val="80"/>
        <c:overlap val="100"/>
        <c:axId val="1726491151"/>
        <c:axId val="1"/>
      </c:barChart>
      <c:catAx>
        <c:axId val="1726491151"/>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80"/>
          <c:min val="0"/>
        </c:scaling>
        <c:delete val="1"/>
        <c:axPos val="l"/>
        <c:numFmt formatCode="General" sourceLinked="1"/>
        <c:majorTickMark val="out"/>
        <c:minorTickMark val="none"/>
        <c:tickLblPos val="nextTo"/>
        <c:crossAx val="1726491151"/>
        <c:crosses val="min"/>
        <c:crossBetween val="between"/>
      </c:valAx>
    </c:plotArea>
    <c:plotVisOnly val="0"/>
    <c:dispBlanksAs val="gap"/>
    <c:showDLblsOverMax val="1"/>
  </c:chart>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812080536912751E-2"/>
          <c:y val="0.15974941268598278"/>
          <c:w val="0.9563758389261745"/>
          <c:h val="0.72905246671887236"/>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64C8-418F-894B-DB022D9C8B09}"/>
              </c:ext>
            </c:extLst>
          </c:dPt>
          <c:dPt>
            <c:idx val="2"/>
            <c:invertIfNegative val="0"/>
            <c:bubble3D val="0"/>
            <c:spPr>
              <a:solidFill>
                <a:srgbClr val="BFBFBF"/>
              </a:solidFill>
              <a:ln>
                <a:noFill/>
              </a:ln>
            </c:spPr>
            <c:extLst>
              <c:ext xmlns:c16="http://schemas.microsoft.com/office/drawing/2014/chart" uri="{C3380CC4-5D6E-409C-BE32-E72D297353CC}">
                <c16:uniqueId val="{00000001-64C8-418F-894B-DB022D9C8B09}"/>
              </c:ext>
            </c:extLst>
          </c:dPt>
          <c:dPt>
            <c:idx val="3"/>
            <c:invertIfNegative val="0"/>
            <c:bubble3D val="0"/>
            <c:spPr>
              <a:solidFill>
                <a:srgbClr val="43A7D0"/>
              </a:solidFill>
              <a:ln>
                <a:noFill/>
              </a:ln>
            </c:spPr>
            <c:extLst>
              <c:ext xmlns:c16="http://schemas.microsoft.com/office/drawing/2014/chart" uri="{C3380CC4-5D6E-409C-BE32-E72D297353CC}">
                <c16:uniqueId val="{00000002-64C8-418F-894B-DB022D9C8B09}"/>
              </c:ext>
            </c:extLst>
          </c:dPt>
          <c:dPt>
            <c:idx val="4"/>
            <c:invertIfNegative val="0"/>
            <c:bubble3D val="0"/>
            <c:spPr>
              <a:solidFill>
                <a:srgbClr val="E935A8"/>
              </a:solidFill>
              <a:ln>
                <a:noFill/>
              </a:ln>
            </c:spPr>
            <c:extLst>
              <c:ext xmlns:c16="http://schemas.microsoft.com/office/drawing/2014/chart" uri="{C3380CC4-5D6E-409C-BE32-E72D297353CC}">
                <c16:uniqueId val="{00000003-64C8-418F-894B-DB022D9C8B09}"/>
              </c:ext>
            </c:extLst>
          </c:dPt>
          <c:dPt>
            <c:idx val="5"/>
            <c:invertIfNegative val="0"/>
            <c:bubble3D val="0"/>
            <c:spPr>
              <a:solidFill>
                <a:srgbClr val="0AA0A9"/>
              </a:solidFill>
              <a:ln>
                <a:noFill/>
              </a:ln>
            </c:spPr>
            <c:extLst>
              <c:ext xmlns:c16="http://schemas.microsoft.com/office/drawing/2014/chart" uri="{C3380CC4-5D6E-409C-BE32-E72D297353CC}">
                <c16:uniqueId val="{00000004-64C8-418F-894B-DB022D9C8B09}"/>
              </c:ext>
            </c:extLst>
          </c:dPt>
          <c:dPt>
            <c:idx val="6"/>
            <c:invertIfNegative val="0"/>
            <c:bubble3D val="0"/>
            <c:spPr>
              <a:solidFill>
                <a:srgbClr val="002060"/>
              </a:solidFill>
              <a:ln>
                <a:noFill/>
              </a:ln>
            </c:spPr>
            <c:extLst>
              <c:ext xmlns:c16="http://schemas.microsoft.com/office/drawing/2014/chart" uri="{C3380CC4-5D6E-409C-BE32-E72D297353CC}">
                <c16:uniqueId val="{00000005-64C8-418F-894B-DB022D9C8B09}"/>
              </c:ext>
            </c:extLst>
          </c:dPt>
          <c:dLbls>
            <c:dLbl>
              <c:idx val="0"/>
              <c:layout>
                <c:manualLayout>
                  <c:x val="0"/>
                  <c:y val="-0.2920908379013312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64C8-418F-894B-DB022D9C8B09}"/>
                </c:ext>
              </c:extLst>
            </c:dLbl>
            <c:dLbl>
              <c:idx val="1"/>
              <c:layout>
                <c:manualLayout>
                  <c:x val="0"/>
                  <c:y val="-0.20751761942051683"/>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4C8-418F-894B-DB022D9C8B09}"/>
                </c:ext>
              </c:extLst>
            </c:dLbl>
            <c:dLbl>
              <c:idx val="2"/>
              <c:layout>
                <c:manualLayout>
                  <c:x val="0"/>
                  <c:y val="-0.3680501174628034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4C8-418F-894B-DB022D9C8B09}"/>
                </c:ext>
              </c:extLst>
            </c:dLbl>
            <c:dLbl>
              <c:idx val="3"/>
              <c:layout>
                <c:manualLayout>
                  <c:x val="0"/>
                  <c:y val="-0.4134690681284259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64C8-418F-894B-DB022D9C8B09}"/>
                </c:ext>
              </c:extLst>
            </c:dLbl>
            <c:dLbl>
              <c:idx val="4"/>
              <c:layout>
                <c:manualLayout>
                  <c:x val="0"/>
                  <c:y val="-0.32184808144087707"/>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4C8-418F-894B-DB022D9C8B09}"/>
                </c:ext>
              </c:extLst>
            </c:dLbl>
            <c:dLbl>
              <c:idx val="5"/>
              <c:layout>
                <c:manualLayout>
                  <c:x val="0"/>
                  <c:y val="-0.2920908379013312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4C8-418F-894B-DB022D9C8B09}"/>
                </c:ext>
              </c:extLst>
            </c:dLbl>
            <c:dLbl>
              <c:idx val="6"/>
              <c:layout>
                <c:manualLayout>
                  <c:x val="0"/>
                  <c:y val="-0.2302270947533281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64C8-418F-894B-DB022D9C8B0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32</c:v>
                </c:pt>
                <c:pt idx="1">
                  <c:v>21</c:v>
                </c:pt>
                <c:pt idx="2">
                  <c:v>42</c:v>
                </c:pt>
                <c:pt idx="3">
                  <c:v>48</c:v>
                </c:pt>
                <c:pt idx="4">
                  <c:v>36</c:v>
                </c:pt>
                <c:pt idx="5">
                  <c:v>32</c:v>
                </c:pt>
                <c:pt idx="6">
                  <c:v>24</c:v>
                </c:pt>
              </c:numCache>
            </c:numRef>
          </c:val>
          <c:extLst>
            <c:ext xmlns:c16="http://schemas.microsoft.com/office/drawing/2014/chart" uri="{C3380CC4-5D6E-409C-BE32-E72D297353CC}">
              <c16:uniqueId val="{00000007-64C8-418F-894B-DB022D9C8B09}"/>
            </c:ext>
          </c:extLst>
        </c:ser>
        <c:dLbls>
          <c:showLegendKey val="0"/>
          <c:showVal val="0"/>
          <c:showCatName val="0"/>
          <c:showSerName val="0"/>
          <c:showPercent val="0"/>
          <c:showBubbleSize val="0"/>
        </c:dLbls>
        <c:gapWidth val="80"/>
        <c:overlap val="100"/>
        <c:axId val="1028089503"/>
        <c:axId val="1"/>
      </c:barChart>
      <c:catAx>
        <c:axId val="102808950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8"/>
          <c:min val="0"/>
        </c:scaling>
        <c:delete val="1"/>
        <c:axPos val="l"/>
        <c:numFmt formatCode="General" sourceLinked="1"/>
        <c:majorTickMark val="out"/>
        <c:minorTickMark val="none"/>
        <c:tickLblPos val="nextTo"/>
        <c:crossAx val="1028089503"/>
        <c:crosses val="min"/>
        <c:crossBetween val="between"/>
      </c:valAx>
    </c:plotArea>
    <c:plotVisOnly val="0"/>
    <c:dispBlanksAs val="gap"/>
    <c:showDLblsOverMax val="1"/>
  </c:chart>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812080536912751E-2"/>
          <c:y val="0.15974941268598278"/>
          <c:w val="0.9563758389261745"/>
          <c:h val="0.72905246671887236"/>
        </c:manualLayout>
      </c:layout>
      <c:barChart>
        <c:barDir val="col"/>
        <c:grouping val="stacked"/>
        <c:varyColors val="0"/>
        <c:ser>
          <c:idx val="0"/>
          <c:order val="0"/>
          <c:spPr>
            <a:solidFill>
              <a:srgbClr val="CC0505"/>
            </a:solidFill>
            <a:ln>
              <a:noFill/>
            </a:ln>
          </c:spPr>
          <c:invertIfNegative val="0"/>
          <c:dPt>
            <c:idx val="1"/>
            <c:invertIfNegative val="0"/>
            <c:bubble3D val="0"/>
            <c:spPr>
              <a:solidFill>
                <a:srgbClr val="5662FF"/>
              </a:solidFill>
              <a:ln>
                <a:noFill/>
              </a:ln>
            </c:spPr>
            <c:extLst>
              <c:ext xmlns:c16="http://schemas.microsoft.com/office/drawing/2014/chart" uri="{C3380CC4-5D6E-409C-BE32-E72D297353CC}">
                <c16:uniqueId val="{00000000-550D-4FA1-AF99-30EA21EAF553}"/>
              </c:ext>
            </c:extLst>
          </c:dPt>
          <c:dPt>
            <c:idx val="2"/>
            <c:invertIfNegative val="0"/>
            <c:bubble3D val="0"/>
            <c:spPr>
              <a:solidFill>
                <a:srgbClr val="BFBFBF"/>
              </a:solidFill>
              <a:ln>
                <a:noFill/>
              </a:ln>
            </c:spPr>
            <c:extLst>
              <c:ext xmlns:c16="http://schemas.microsoft.com/office/drawing/2014/chart" uri="{C3380CC4-5D6E-409C-BE32-E72D297353CC}">
                <c16:uniqueId val="{00000001-550D-4FA1-AF99-30EA21EAF553}"/>
              </c:ext>
            </c:extLst>
          </c:dPt>
          <c:dPt>
            <c:idx val="3"/>
            <c:invertIfNegative val="0"/>
            <c:bubble3D val="0"/>
            <c:spPr>
              <a:solidFill>
                <a:srgbClr val="43A7D0"/>
              </a:solidFill>
              <a:ln>
                <a:noFill/>
              </a:ln>
            </c:spPr>
            <c:extLst>
              <c:ext xmlns:c16="http://schemas.microsoft.com/office/drawing/2014/chart" uri="{C3380CC4-5D6E-409C-BE32-E72D297353CC}">
                <c16:uniqueId val="{00000002-550D-4FA1-AF99-30EA21EAF553}"/>
              </c:ext>
            </c:extLst>
          </c:dPt>
          <c:dPt>
            <c:idx val="4"/>
            <c:invertIfNegative val="0"/>
            <c:bubble3D val="0"/>
            <c:spPr>
              <a:solidFill>
                <a:srgbClr val="E935A8"/>
              </a:solidFill>
              <a:ln>
                <a:noFill/>
              </a:ln>
            </c:spPr>
            <c:extLst>
              <c:ext xmlns:c16="http://schemas.microsoft.com/office/drawing/2014/chart" uri="{C3380CC4-5D6E-409C-BE32-E72D297353CC}">
                <c16:uniqueId val="{00000003-550D-4FA1-AF99-30EA21EAF553}"/>
              </c:ext>
            </c:extLst>
          </c:dPt>
          <c:dPt>
            <c:idx val="5"/>
            <c:invertIfNegative val="0"/>
            <c:bubble3D val="0"/>
            <c:spPr>
              <a:solidFill>
                <a:srgbClr val="0AA0A9"/>
              </a:solidFill>
              <a:ln>
                <a:noFill/>
              </a:ln>
            </c:spPr>
            <c:extLst>
              <c:ext xmlns:c16="http://schemas.microsoft.com/office/drawing/2014/chart" uri="{C3380CC4-5D6E-409C-BE32-E72D297353CC}">
                <c16:uniqueId val="{00000004-550D-4FA1-AF99-30EA21EAF553}"/>
              </c:ext>
            </c:extLst>
          </c:dPt>
          <c:dPt>
            <c:idx val="6"/>
            <c:invertIfNegative val="0"/>
            <c:bubble3D val="0"/>
            <c:spPr>
              <a:solidFill>
                <a:srgbClr val="002060"/>
              </a:solidFill>
              <a:ln>
                <a:noFill/>
              </a:ln>
            </c:spPr>
            <c:extLst>
              <c:ext xmlns:c16="http://schemas.microsoft.com/office/drawing/2014/chart" uri="{C3380CC4-5D6E-409C-BE32-E72D297353CC}">
                <c16:uniqueId val="{00000005-550D-4FA1-AF99-30EA21EAF553}"/>
              </c:ext>
            </c:extLst>
          </c:dPt>
          <c:dLbls>
            <c:dLbl>
              <c:idx val="0"/>
              <c:layout>
                <c:manualLayout>
                  <c:x val="0"/>
                  <c:y val="-0.354737666405638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550D-4FA1-AF99-30EA21EAF553}"/>
                </c:ext>
              </c:extLst>
            </c:dLbl>
            <c:dLbl>
              <c:idx val="1"/>
              <c:layout>
                <c:manualLayout>
                  <c:x val="0"/>
                  <c:y val="-0.1793265465935786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50D-4FA1-AF99-30EA21EAF553}"/>
                </c:ext>
              </c:extLst>
            </c:dLbl>
            <c:dLbl>
              <c:idx val="2"/>
              <c:layout>
                <c:manualLayout>
                  <c:x val="0"/>
                  <c:y val="-0.4134690681284259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50D-4FA1-AF99-30EA21EAF553}"/>
                </c:ext>
              </c:extLst>
            </c:dLbl>
            <c:dLbl>
              <c:idx val="3"/>
              <c:layout>
                <c:manualLayout>
                  <c:x val="0"/>
                  <c:y val="-0.41346906812842599"/>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550D-4FA1-AF99-30EA21EAF553}"/>
                </c:ext>
              </c:extLst>
            </c:dLbl>
            <c:dLbl>
              <c:idx val="4"/>
              <c:layout>
                <c:manualLayout>
                  <c:x val="0"/>
                  <c:y val="-0.25215348472983556"/>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50D-4FA1-AF99-30EA21EAF553}"/>
                </c:ext>
              </c:extLst>
            </c:dLbl>
            <c:dLbl>
              <c:idx val="5"/>
              <c:layout>
                <c:manualLayout>
                  <c:x val="0"/>
                  <c:y val="-0.2090837901331245"/>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550D-4FA1-AF99-30EA21EAF553}"/>
                </c:ext>
              </c:extLst>
            </c:dLbl>
            <c:dLbl>
              <c:idx val="6"/>
              <c:layout>
                <c:manualLayout>
                  <c:x val="0"/>
                  <c:y val="-0.13547376664056382"/>
                </c:manualLayout>
              </c:layout>
              <c:numFmt formatCode="#,##0&quot;%&quot;;&quot;-&quot;#,##0&quot;%&quot;" sourceLinked="0"/>
              <c:spPr>
                <a:noFill/>
                <a:ln>
                  <a:noFill/>
                </a:ln>
              </c:spPr>
              <c:txPr>
                <a:bodyPr wrap="none"/>
                <a:lstStyle/>
                <a:p>
                  <a:pPr>
                    <a:defRPr sz="10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550D-4FA1-AF99-30EA21EAF55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Sheet1!$A$1:$G$1</c:f>
              <c:numCache>
                <c:formatCode>General</c:formatCode>
                <c:ptCount val="7"/>
                <c:pt idx="0">
                  <c:v>21</c:v>
                </c:pt>
                <c:pt idx="1">
                  <c:v>9</c:v>
                </c:pt>
                <c:pt idx="2">
                  <c:v>25</c:v>
                </c:pt>
                <c:pt idx="3">
                  <c:v>25</c:v>
                </c:pt>
                <c:pt idx="4">
                  <c:v>14.000000000000002</c:v>
                </c:pt>
                <c:pt idx="5">
                  <c:v>11</c:v>
                </c:pt>
                <c:pt idx="6">
                  <c:v>6</c:v>
                </c:pt>
              </c:numCache>
            </c:numRef>
          </c:val>
          <c:extLst>
            <c:ext xmlns:c16="http://schemas.microsoft.com/office/drawing/2014/chart" uri="{C3380CC4-5D6E-409C-BE32-E72D297353CC}">
              <c16:uniqueId val="{00000007-550D-4FA1-AF99-30EA21EAF553}"/>
            </c:ext>
          </c:extLst>
        </c:ser>
        <c:dLbls>
          <c:showLegendKey val="0"/>
          <c:showVal val="0"/>
          <c:showCatName val="0"/>
          <c:showSerName val="0"/>
          <c:showPercent val="0"/>
          <c:showBubbleSize val="0"/>
        </c:dLbls>
        <c:gapWidth val="80"/>
        <c:overlap val="100"/>
        <c:axId val="1793605775"/>
        <c:axId val="1"/>
      </c:barChart>
      <c:catAx>
        <c:axId val="1793605775"/>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25"/>
          <c:min val="0"/>
        </c:scaling>
        <c:delete val="1"/>
        <c:axPos val="l"/>
        <c:numFmt formatCode="General" sourceLinked="1"/>
        <c:majorTickMark val="out"/>
        <c:minorTickMark val="none"/>
        <c:tickLblPos val="nextTo"/>
        <c:crossAx val="1793605775"/>
        <c:crosses val="min"/>
        <c:crossBetween val="between"/>
      </c:valAx>
    </c:plotArea>
    <c:plotVisOnly val="0"/>
    <c:dispBlanksAs val="gap"/>
    <c:showDLblsOverMax val="1"/>
  </c:chart>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6.6242038216560509E-2"/>
          <c:y val="6.6242038216560509E-2"/>
          <c:w val="0.86751592356687901"/>
          <c:h val="0.86751592356687901"/>
        </c:manualLayout>
      </c:layout>
      <c:doughnutChart>
        <c:varyColors val="0"/>
        <c:ser>
          <c:idx val="0"/>
          <c:order val="0"/>
          <c:tx>
            <c:strRef>
              <c:f>Sheet1!$A$1</c:f>
              <c:strCache>
                <c:ptCount val="1"/>
              </c:strCache>
            </c:strRef>
          </c:tx>
          <c:dPt>
            <c:idx val="0"/>
            <c:bubble3D val="0"/>
            <c:spPr>
              <a:solidFill>
                <a:srgbClr val="DFE5EF"/>
              </a:solidFill>
              <a:ln w="38100" cmpd="sng" algn="ctr">
                <a:solidFill>
                  <a:srgbClr val="FFFFFF"/>
                </a:solidFill>
                <a:prstDash val="solid"/>
              </a:ln>
            </c:spPr>
            <c:extLst>
              <c:ext xmlns:c16="http://schemas.microsoft.com/office/drawing/2014/chart" uri="{C3380CC4-5D6E-409C-BE32-E72D297353CC}">
                <c16:uniqueId val="{00000001-5ACF-42FC-A0F3-688DF36B5A1B}"/>
              </c:ext>
            </c:extLst>
          </c:dPt>
          <c:dPt>
            <c:idx val="1"/>
            <c:bubble3D val="0"/>
            <c:spPr>
              <a:solidFill>
                <a:srgbClr val="DFE5EF"/>
              </a:solidFill>
              <a:ln w="38100" cmpd="sng" algn="ctr">
                <a:solidFill>
                  <a:srgbClr val="FFFFFF"/>
                </a:solidFill>
                <a:prstDash val="solid"/>
              </a:ln>
            </c:spPr>
            <c:extLst>
              <c:ext xmlns:c16="http://schemas.microsoft.com/office/drawing/2014/chart" uri="{C3380CC4-5D6E-409C-BE32-E72D297353CC}">
                <c16:uniqueId val="{00000003-5ACF-42FC-A0F3-688DF36B5A1B}"/>
              </c:ext>
            </c:extLst>
          </c:dPt>
          <c:val>
            <c:numRef>
              <c:f>Sheet1!$A$2:$A$3</c:f>
              <c:numCache>
                <c:formatCode>General</c:formatCode>
                <c:ptCount val="2"/>
                <c:pt idx="0">
                  <c:v>0</c:v>
                </c:pt>
                <c:pt idx="1">
                  <c:v>4</c:v>
                </c:pt>
              </c:numCache>
            </c:numRef>
          </c:val>
          <c:extLst>
            <c:ext xmlns:c16="http://schemas.microsoft.com/office/drawing/2014/chart" uri="{C3380CC4-5D6E-409C-BE32-E72D297353CC}">
              <c16:uniqueId val="{00000004-5ACF-42FC-A0F3-688DF36B5A1B}"/>
            </c:ext>
          </c:extLst>
        </c:ser>
        <c:dLbls>
          <c:showLegendKey val="0"/>
          <c:showVal val="0"/>
          <c:showCatName val="0"/>
          <c:showSerName val="0"/>
          <c:showPercent val="0"/>
          <c:showBubbleSize val="0"/>
          <c:showLeaderLines val="0"/>
        </c:dLbls>
        <c:firstSliceAng val="0"/>
        <c:holeSize val="70"/>
      </c:doughnutChart>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17460317460317"/>
          <c:y val="0.10317460317460317"/>
          <c:w val="0.79365079365079361"/>
          <c:h val="0.79365079365079361"/>
        </c:manualLayout>
      </c:layout>
      <c:doughnutChart>
        <c:varyColors val="0"/>
        <c:ser>
          <c:idx val="0"/>
          <c:order val="0"/>
          <c:dPt>
            <c:idx val="0"/>
            <c:bubble3D val="0"/>
            <c:spPr>
              <a:solidFill>
                <a:srgbClr val="FF7359"/>
              </a:solidFill>
              <a:ln w="12700" cmpd="sng" algn="ctr">
                <a:solidFill>
                  <a:schemeClr val="bg1"/>
                </a:solidFill>
                <a:prstDash val="solid"/>
              </a:ln>
            </c:spPr>
            <c:extLst>
              <c:ext xmlns:c16="http://schemas.microsoft.com/office/drawing/2014/chart" uri="{C3380CC4-5D6E-409C-BE32-E72D297353CC}">
                <c16:uniqueId val="{00000000-086C-4B0B-8670-360BAA221173}"/>
              </c:ext>
            </c:extLst>
          </c:dPt>
          <c:dPt>
            <c:idx val="1"/>
            <c:bubble3D val="0"/>
            <c:spPr>
              <a:solidFill>
                <a:srgbClr val="D9D9D9"/>
              </a:solidFill>
              <a:ln w="12700" cmpd="sng" algn="ctr">
                <a:solidFill>
                  <a:schemeClr val="bg1"/>
                </a:solidFill>
                <a:prstDash val="solid"/>
              </a:ln>
            </c:spPr>
            <c:extLst>
              <c:ext xmlns:c16="http://schemas.microsoft.com/office/drawing/2014/chart" uri="{C3380CC4-5D6E-409C-BE32-E72D297353CC}">
                <c16:uniqueId val="{00000001-086C-4B0B-8670-360BAA221173}"/>
              </c:ext>
            </c:extLst>
          </c:dPt>
          <c:val>
            <c:numRef>
              <c:f>Sheet1!$A$1:$A$2</c:f>
              <c:numCache>
                <c:formatCode>General</c:formatCode>
                <c:ptCount val="2"/>
                <c:pt idx="0">
                  <c:v>10</c:v>
                </c:pt>
                <c:pt idx="1">
                  <c:v>14.000000000000002</c:v>
                </c:pt>
              </c:numCache>
            </c:numRef>
          </c:val>
          <c:extLst>
            <c:ext xmlns:c16="http://schemas.microsoft.com/office/drawing/2014/chart" uri="{C3380CC4-5D6E-409C-BE32-E72D297353CC}">
              <c16:uniqueId val="{00000002-086C-4B0B-8670-360BAA221173}"/>
            </c:ext>
          </c:extLst>
        </c:ser>
        <c:dLbls>
          <c:showLegendKey val="0"/>
          <c:showVal val="0"/>
          <c:showCatName val="0"/>
          <c:showSerName val="0"/>
          <c:showPercent val="0"/>
          <c:showBubbleSize val="0"/>
          <c:showLeaderLines val="0"/>
        </c:dLbls>
        <c:firstSliceAng val="0"/>
        <c:holeSize val="75"/>
      </c:doughnutChart>
    </c:plotArea>
    <c:plotVisOnly val="0"/>
    <c:dispBlanksAs val="gap"/>
    <c:showDLblsOverMax val="1"/>
  </c:chart>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238773274917854E-2"/>
          <c:y val="9.8859315589353611E-2"/>
          <c:w val="0.9715224534501643"/>
          <c:h val="0.80228136882129275"/>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94D0-4E1A-83A0-E9F1A4EDE317}"/>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94D0-4E1A-83A0-E9F1A4EDE317}"/>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94D0-4E1A-83A0-E9F1A4EDE317}"/>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94D0-4E1A-83A0-E9F1A4EDE317}"/>
              </c:ext>
            </c:extLst>
          </c:dPt>
          <c:val>
            <c:numRef>
              <c:f>Sheet1!$A$1:$D$1</c:f>
              <c:numCache>
                <c:formatCode>General</c:formatCode>
                <c:ptCount val="4"/>
                <c:pt idx="0">
                  <c:v>12</c:v>
                </c:pt>
                <c:pt idx="1">
                  <c:v>54</c:v>
                </c:pt>
                <c:pt idx="2">
                  <c:v>24</c:v>
                </c:pt>
                <c:pt idx="3">
                  <c:v>21</c:v>
                </c:pt>
              </c:numCache>
            </c:numRef>
          </c:val>
          <c:smooth val="0"/>
          <c:extLst>
            <c:ext xmlns:c16="http://schemas.microsoft.com/office/drawing/2014/chart" uri="{C3380CC4-5D6E-409C-BE32-E72D297353CC}">
              <c16:uniqueId val="{00000004-94D0-4E1A-83A0-E9F1A4EDE317}"/>
            </c:ext>
          </c:extLst>
        </c:ser>
        <c:dLbls>
          <c:showLegendKey val="0"/>
          <c:showVal val="0"/>
          <c:showCatName val="0"/>
          <c:showSerName val="0"/>
          <c:showPercent val="0"/>
          <c:showBubbleSize val="0"/>
        </c:dLbls>
        <c:smooth val="0"/>
        <c:axId val="97582672"/>
        <c:axId val="1"/>
      </c:lineChart>
      <c:catAx>
        <c:axId val="9758267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4"/>
          <c:min val="12"/>
        </c:scaling>
        <c:delete val="1"/>
        <c:axPos val="l"/>
        <c:numFmt formatCode="General" sourceLinked="1"/>
        <c:majorTickMark val="out"/>
        <c:minorTickMark val="none"/>
        <c:tickLblPos val="nextTo"/>
        <c:crossAx val="97582672"/>
        <c:crosses val="min"/>
        <c:crossBetween val="midCat"/>
      </c:valAx>
    </c:plotArea>
    <c:plotVisOnly val="0"/>
    <c:dispBlanksAs val="gap"/>
    <c:showDLblsOverMax val="1"/>
  </c:chart>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1421-4C2C-AA39-6890732882DF}"/>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1421-4C2C-AA39-6890732882DF}"/>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1421-4C2C-AA39-6890732882DF}"/>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1421-4C2C-AA39-6890732882DF}"/>
              </c:ext>
            </c:extLst>
          </c:dPt>
          <c:val>
            <c:numRef>
              <c:f>Sheet1!$A$1:$D$1</c:f>
              <c:numCache>
                <c:formatCode>General</c:formatCode>
                <c:ptCount val="4"/>
                <c:pt idx="0">
                  <c:v>9</c:v>
                </c:pt>
                <c:pt idx="1">
                  <c:v>53</c:v>
                </c:pt>
                <c:pt idx="2">
                  <c:v>28.000000000000004</c:v>
                </c:pt>
                <c:pt idx="3">
                  <c:v>23</c:v>
                </c:pt>
              </c:numCache>
            </c:numRef>
          </c:val>
          <c:smooth val="0"/>
          <c:extLst>
            <c:ext xmlns:c16="http://schemas.microsoft.com/office/drawing/2014/chart" uri="{C3380CC4-5D6E-409C-BE32-E72D297353CC}">
              <c16:uniqueId val="{00000004-1421-4C2C-AA39-6890732882DF}"/>
            </c:ext>
          </c:extLst>
        </c:ser>
        <c:dLbls>
          <c:showLegendKey val="0"/>
          <c:showVal val="0"/>
          <c:showCatName val="0"/>
          <c:showSerName val="0"/>
          <c:showPercent val="0"/>
          <c:showBubbleSize val="0"/>
        </c:dLbls>
        <c:smooth val="0"/>
        <c:axId val="97640752"/>
        <c:axId val="1"/>
      </c:lineChart>
      <c:catAx>
        <c:axId val="9764075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3"/>
          <c:min val="9"/>
        </c:scaling>
        <c:delete val="1"/>
        <c:axPos val="l"/>
        <c:numFmt formatCode="General" sourceLinked="1"/>
        <c:majorTickMark val="out"/>
        <c:minorTickMark val="none"/>
        <c:tickLblPos val="nextTo"/>
        <c:crossAx val="97640752"/>
        <c:crosses val="min"/>
        <c:crossBetween val="midCat"/>
      </c:valAx>
    </c:plotArea>
    <c:plotVisOnly val="0"/>
    <c:dispBlanksAs val="gap"/>
    <c:showDLblsOverMax val="1"/>
  </c:chart>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8286-428B-934C-BA94A19E9D08}"/>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8286-428B-934C-BA94A19E9D08}"/>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8286-428B-934C-BA94A19E9D08}"/>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8286-428B-934C-BA94A19E9D08}"/>
              </c:ext>
            </c:extLst>
          </c:dPt>
          <c:val>
            <c:numRef>
              <c:f>Sheet1!$A$1:$D$1</c:f>
              <c:numCache>
                <c:formatCode>General</c:formatCode>
                <c:ptCount val="4"/>
                <c:pt idx="0">
                  <c:v>9</c:v>
                </c:pt>
                <c:pt idx="1">
                  <c:v>7.0000000000000009</c:v>
                </c:pt>
                <c:pt idx="2">
                  <c:v>13</c:v>
                </c:pt>
                <c:pt idx="3">
                  <c:v>11</c:v>
                </c:pt>
              </c:numCache>
            </c:numRef>
          </c:val>
          <c:smooth val="0"/>
          <c:extLst>
            <c:ext xmlns:c16="http://schemas.microsoft.com/office/drawing/2014/chart" uri="{C3380CC4-5D6E-409C-BE32-E72D297353CC}">
              <c16:uniqueId val="{00000004-8286-428B-934C-BA94A19E9D08}"/>
            </c:ext>
          </c:extLst>
        </c:ser>
        <c:dLbls>
          <c:showLegendKey val="0"/>
          <c:showVal val="0"/>
          <c:showCatName val="0"/>
          <c:showSerName val="0"/>
          <c:showPercent val="0"/>
          <c:showBubbleSize val="0"/>
        </c:dLbls>
        <c:smooth val="0"/>
        <c:axId val="1787561663"/>
        <c:axId val="1"/>
      </c:lineChart>
      <c:catAx>
        <c:axId val="1787561663"/>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3"/>
          <c:min val="7.0000000000000009"/>
        </c:scaling>
        <c:delete val="1"/>
        <c:axPos val="l"/>
        <c:numFmt formatCode="General" sourceLinked="1"/>
        <c:majorTickMark val="out"/>
        <c:minorTickMark val="none"/>
        <c:tickLblPos val="nextTo"/>
        <c:crossAx val="1787561663"/>
        <c:crosses val="min"/>
        <c:crossBetween val="midCat"/>
      </c:valAx>
    </c:plotArea>
    <c:plotVisOnly val="0"/>
    <c:dispBlanksAs val="gap"/>
    <c:showDLblsOverMax val="1"/>
  </c:chart>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E473-4DB2-8F66-FE51CE0991A9}"/>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E473-4DB2-8F66-FE51CE0991A9}"/>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E473-4DB2-8F66-FE51CE0991A9}"/>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E473-4DB2-8F66-FE51CE0991A9}"/>
              </c:ext>
            </c:extLst>
          </c:dPt>
          <c:val>
            <c:numRef>
              <c:f>Sheet1!$A$1:$D$1</c:f>
              <c:numCache>
                <c:formatCode>General</c:formatCode>
                <c:ptCount val="4"/>
                <c:pt idx="0">
                  <c:v>20</c:v>
                </c:pt>
                <c:pt idx="1">
                  <c:v>22</c:v>
                </c:pt>
                <c:pt idx="2">
                  <c:v>33.999999999999993</c:v>
                </c:pt>
                <c:pt idx="3">
                  <c:v>41</c:v>
                </c:pt>
              </c:numCache>
            </c:numRef>
          </c:val>
          <c:smooth val="0"/>
          <c:extLst>
            <c:ext xmlns:c16="http://schemas.microsoft.com/office/drawing/2014/chart" uri="{C3380CC4-5D6E-409C-BE32-E72D297353CC}">
              <c16:uniqueId val="{00000004-E473-4DB2-8F66-FE51CE0991A9}"/>
            </c:ext>
          </c:extLst>
        </c:ser>
        <c:dLbls>
          <c:showLegendKey val="0"/>
          <c:showVal val="0"/>
          <c:showCatName val="0"/>
          <c:showSerName val="0"/>
          <c:showPercent val="0"/>
          <c:showBubbleSize val="0"/>
        </c:dLbls>
        <c:smooth val="0"/>
        <c:axId val="1490661904"/>
        <c:axId val="1"/>
      </c:lineChart>
      <c:catAx>
        <c:axId val="1490661904"/>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1"/>
          <c:min val="20"/>
        </c:scaling>
        <c:delete val="1"/>
        <c:axPos val="l"/>
        <c:numFmt formatCode="General" sourceLinked="1"/>
        <c:majorTickMark val="out"/>
        <c:minorTickMark val="none"/>
        <c:tickLblPos val="nextTo"/>
        <c:crossAx val="1490661904"/>
        <c:crosses val="min"/>
        <c:crossBetween val="midCat"/>
      </c:valAx>
    </c:plotArea>
    <c:plotVisOnly val="0"/>
    <c:dispBlanksAs val="gap"/>
    <c:showDLblsOverMax val="1"/>
  </c:chart>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BD48-4A70-8B75-2D52B3F3E2AC}"/>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BD48-4A70-8B75-2D52B3F3E2AC}"/>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BD48-4A70-8B75-2D52B3F3E2AC}"/>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BD48-4A70-8B75-2D52B3F3E2AC}"/>
              </c:ext>
            </c:extLst>
          </c:dPt>
          <c:val>
            <c:numRef>
              <c:f>Sheet1!$A$1:$D$1</c:f>
              <c:numCache>
                <c:formatCode>General</c:formatCode>
                <c:ptCount val="4"/>
                <c:pt idx="0">
                  <c:v>39.999999999999993</c:v>
                </c:pt>
                <c:pt idx="1">
                  <c:v>6</c:v>
                </c:pt>
                <c:pt idx="2">
                  <c:v>10</c:v>
                </c:pt>
                <c:pt idx="3">
                  <c:v>8</c:v>
                </c:pt>
              </c:numCache>
            </c:numRef>
          </c:val>
          <c:smooth val="0"/>
          <c:extLst>
            <c:ext xmlns:c16="http://schemas.microsoft.com/office/drawing/2014/chart" uri="{C3380CC4-5D6E-409C-BE32-E72D297353CC}">
              <c16:uniqueId val="{00000004-BD48-4A70-8B75-2D52B3F3E2AC}"/>
            </c:ext>
          </c:extLst>
        </c:ser>
        <c:dLbls>
          <c:showLegendKey val="0"/>
          <c:showVal val="0"/>
          <c:showCatName val="0"/>
          <c:showSerName val="0"/>
          <c:showPercent val="0"/>
          <c:showBubbleSize val="0"/>
        </c:dLbls>
        <c:smooth val="0"/>
        <c:axId val="601917024"/>
        <c:axId val="1"/>
      </c:lineChart>
      <c:catAx>
        <c:axId val="601917024"/>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9.999999999999993"/>
          <c:min val="6"/>
        </c:scaling>
        <c:delete val="1"/>
        <c:axPos val="l"/>
        <c:numFmt formatCode="General" sourceLinked="1"/>
        <c:majorTickMark val="out"/>
        <c:minorTickMark val="none"/>
        <c:tickLblPos val="nextTo"/>
        <c:crossAx val="601917024"/>
        <c:crosses val="min"/>
        <c:crossBetween val="midCat"/>
      </c:valAx>
    </c:plotArea>
    <c:plotVisOnly val="0"/>
    <c:dispBlanksAs val="gap"/>
    <c:showDLblsOverMax val="1"/>
  </c:chart>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4D12-43A3-AEDD-9C07D0F442E1}"/>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4D12-43A3-AEDD-9C07D0F442E1}"/>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4D12-43A3-AEDD-9C07D0F442E1}"/>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4D12-43A3-AEDD-9C07D0F442E1}"/>
              </c:ext>
            </c:extLst>
          </c:dPt>
          <c:val>
            <c:numRef>
              <c:f>Sheet1!$A$1:$D$1</c:f>
              <c:numCache>
                <c:formatCode>General</c:formatCode>
                <c:ptCount val="4"/>
                <c:pt idx="0">
                  <c:v>10</c:v>
                </c:pt>
                <c:pt idx="1">
                  <c:v>9</c:v>
                </c:pt>
                <c:pt idx="2">
                  <c:v>10</c:v>
                </c:pt>
                <c:pt idx="3">
                  <c:v>12</c:v>
                </c:pt>
              </c:numCache>
            </c:numRef>
          </c:val>
          <c:smooth val="0"/>
          <c:extLst>
            <c:ext xmlns:c16="http://schemas.microsoft.com/office/drawing/2014/chart" uri="{C3380CC4-5D6E-409C-BE32-E72D297353CC}">
              <c16:uniqueId val="{00000004-4D12-43A3-AEDD-9C07D0F442E1}"/>
            </c:ext>
          </c:extLst>
        </c:ser>
        <c:dLbls>
          <c:showLegendKey val="0"/>
          <c:showVal val="0"/>
          <c:showCatName val="0"/>
          <c:showSerName val="0"/>
          <c:showPercent val="0"/>
          <c:showBubbleSize val="0"/>
        </c:dLbls>
        <c:smooth val="0"/>
        <c:axId val="47062656"/>
        <c:axId val="1"/>
      </c:lineChart>
      <c:catAx>
        <c:axId val="4706265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2"/>
          <c:min val="9"/>
        </c:scaling>
        <c:delete val="1"/>
        <c:axPos val="l"/>
        <c:numFmt formatCode="General" sourceLinked="1"/>
        <c:majorTickMark val="out"/>
        <c:minorTickMark val="none"/>
        <c:tickLblPos val="nextTo"/>
        <c:crossAx val="47062656"/>
        <c:crosses val="min"/>
        <c:crossBetween val="midCat"/>
      </c:valAx>
    </c:plotArea>
    <c:plotVisOnly val="0"/>
    <c:dispBlanksAs val="gap"/>
    <c:showDLblsOverMax val="1"/>
  </c:chart>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2BEF-48D7-AC44-836F3A0DCD0E}"/>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2BEF-48D7-AC44-836F3A0DCD0E}"/>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2BEF-48D7-AC44-836F3A0DCD0E}"/>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2BEF-48D7-AC44-836F3A0DCD0E}"/>
              </c:ext>
            </c:extLst>
          </c:dPt>
          <c:val>
            <c:numRef>
              <c:f>Sheet1!$A$1:$D$1</c:f>
              <c:numCache>
                <c:formatCode>General</c:formatCode>
                <c:ptCount val="4"/>
                <c:pt idx="0">
                  <c:v>3</c:v>
                </c:pt>
                <c:pt idx="1">
                  <c:v>2</c:v>
                </c:pt>
                <c:pt idx="2">
                  <c:v>3</c:v>
                </c:pt>
                <c:pt idx="3">
                  <c:v>3</c:v>
                </c:pt>
              </c:numCache>
            </c:numRef>
          </c:val>
          <c:smooth val="0"/>
          <c:extLst>
            <c:ext xmlns:c16="http://schemas.microsoft.com/office/drawing/2014/chart" uri="{C3380CC4-5D6E-409C-BE32-E72D297353CC}">
              <c16:uniqueId val="{00000004-2BEF-48D7-AC44-836F3A0DCD0E}"/>
            </c:ext>
          </c:extLst>
        </c:ser>
        <c:dLbls>
          <c:showLegendKey val="0"/>
          <c:showVal val="0"/>
          <c:showCatName val="0"/>
          <c:showSerName val="0"/>
          <c:showPercent val="0"/>
          <c:showBubbleSize val="0"/>
        </c:dLbls>
        <c:smooth val="0"/>
        <c:axId val="47054496"/>
        <c:axId val="1"/>
      </c:lineChart>
      <c:catAx>
        <c:axId val="4705449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
          <c:min val="2"/>
        </c:scaling>
        <c:delete val="1"/>
        <c:axPos val="l"/>
        <c:numFmt formatCode="General" sourceLinked="1"/>
        <c:majorTickMark val="out"/>
        <c:minorTickMark val="none"/>
        <c:tickLblPos val="nextTo"/>
        <c:crossAx val="47054496"/>
        <c:crosses val="min"/>
        <c:crossBetween val="midCat"/>
      </c:valAx>
    </c:plotArea>
    <c:plotVisOnly val="0"/>
    <c:dispBlanksAs val="gap"/>
    <c:showDLblsOverMax val="1"/>
  </c:chart>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1DE6-4C40-B52D-F677F2E5F1EE}"/>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1DE6-4C40-B52D-F677F2E5F1EE}"/>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1DE6-4C40-B52D-F677F2E5F1EE}"/>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1DE6-4C40-B52D-F677F2E5F1EE}"/>
              </c:ext>
            </c:extLst>
          </c:dPt>
          <c:val>
            <c:numRef>
              <c:f>Sheet1!$A$1:$D$1</c:f>
              <c:numCache>
                <c:formatCode>General</c:formatCode>
                <c:ptCount val="4"/>
                <c:pt idx="0">
                  <c:v>9</c:v>
                </c:pt>
                <c:pt idx="1">
                  <c:v>1</c:v>
                </c:pt>
                <c:pt idx="2">
                  <c:v>2</c:v>
                </c:pt>
                <c:pt idx="3">
                  <c:v>2</c:v>
                </c:pt>
              </c:numCache>
            </c:numRef>
          </c:val>
          <c:smooth val="0"/>
          <c:extLst>
            <c:ext xmlns:c16="http://schemas.microsoft.com/office/drawing/2014/chart" uri="{C3380CC4-5D6E-409C-BE32-E72D297353CC}">
              <c16:uniqueId val="{00000004-1DE6-4C40-B52D-F677F2E5F1EE}"/>
            </c:ext>
          </c:extLst>
        </c:ser>
        <c:dLbls>
          <c:showLegendKey val="0"/>
          <c:showVal val="0"/>
          <c:showCatName val="0"/>
          <c:showSerName val="0"/>
          <c:showPercent val="0"/>
          <c:showBubbleSize val="0"/>
        </c:dLbls>
        <c:smooth val="0"/>
        <c:axId val="618785376"/>
        <c:axId val="1"/>
      </c:lineChart>
      <c:catAx>
        <c:axId val="61878537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9"/>
          <c:min val="1"/>
        </c:scaling>
        <c:delete val="1"/>
        <c:axPos val="l"/>
        <c:numFmt formatCode="General" sourceLinked="1"/>
        <c:majorTickMark val="out"/>
        <c:minorTickMark val="none"/>
        <c:tickLblPos val="nextTo"/>
        <c:crossAx val="618785376"/>
        <c:crosses val="min"/>
        <c:crossBetween val="midCat"/>
      </c:valAx>
    </c:plotArea>
    <c:plotVisOnly val="0"/>
    <c:dispBlanksAs val="gap"/>
    <c:showDLblsOverMax val="1"/>
  </c:chart>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E21409"/>
              </a:solidFill>
              <a:prstDash val="solid"/>
            </a:ln>
          </c:spPr>
          <c:marker>
            <c:symbol val="none"/>
          </c:marker>
          <c:dPt>
            <c:idx val="0"/>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0-FEA8-4B9E-9E0F-FB2671CD7836}"/>
              </c:ext>
            </c:extLst>
          </c:dPt>
          <c:dPt>
            <c:idx val="1"/>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1-FEA8-4B9E-9E0F-FB2671CD7836}"/>
              </c:ext>
            </c:extLst>
          </c:dPt>
          <c:dPt>
            <c:idx val="2"/>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2-FEA8-4B9E-9E0F-FB2671CD7836}"/>
              </c:ext>
            </c:extLst>
          </c:dPt>
          <c:dPt>
            <c:idx val="3"/>
            <c:marker>
              <c:symbol val="circle"/>
              <c:size val="5"/>
              <c:spPr>
                <a:solidFill>
                  <a:srgbClr val="FFFFFF"/>
                </a:solidFill>
                <a:ln w="9525" cmpd="sng" algn="ctr">
                  <a:solidFill>
                    <a:srgbClr val="E21409"/>
                  </a:solidFill>
                  <a:prstDash val="solid"/>
                </a:ln>
              </c:spPr>
            </c:marker>
            <c:bubble3D val="0"/>
            <c:extLst>
              <c:ext xmlns:c16="http://schemas.microsoft.com/office/drawing/2014/chart" uri="{C3380CC4-5D6E-409C-BE32-E72D297353CC}">
                <c16:uniqueId val="{00000003-FEA8-4B9E-9E0F-FB2671CD7836}"/>
              </c:ext>
            </c:extLst>
          </c:dPt>
          <c:val>
            <c:numRef>
              <c:f>Sheet1!$A$1:$D$1</c:f>
              <c:numCache>
                <c:formatCode>General</c:formatCode>
                <c:ptCount val="4"/>
                <c:pt idx="0">
                  <c:v>32</c:v>
                </c:pt>
                <c:pt idx="1">
                  <c:v>27</c:v>
                </c:pt>
                <c:pt idx="2">
                  <c:v>27</c:v>
                </c:pt>
                <c:pt idx="3">
                  <c:v>28.999999999999996</c:v>
                </c:pt>
              </c:numCache>
            </c:numRef>
          </c:val>
          <c:smooth val="0"/>
          <c:extLst>
            <c:ext xmlns:c16="http://schemas.microsoft.com/office/drawing/2014/chart" uri="{C3380CC4-5D6E-409C-BE32-E72D297353CC}">
              <c16:uniqueId val="{00000004-FEA8-4B9E-9E0F-FB2671CD7836}"/>
            </c:ext>
          </c:extLst>
        </c:ser>
        <c:dLbls>
          <c:showLegendKey val="0"/>
          <c:showVal val="0"/>
          <c:showCatName val="0"/>
          <c:showSerName val="0"/>
          <c:showPercent val="0"/>
          <c:showBubbleSize val="0"/>
        </c:dLbls>
        <c:smooth val="0"/>
        <c:axId val="618902496"/>
        <c:axId val="1"/>
      </c:lineChart>
      <c:catAx>
        <c:axId val="61890249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2"/>
          <c:min val="27"/>
        </c:scaling>
        <c:delete val="1"/>
        <c:axPos val="l"/>
        <c:numFmt formatCode="General" sourceLinked="1"/>
        <c:majorTickMark val="out"/>
        <c:minorTickMark val="none"/>
        <c:tickLblPos val="nextTo"/>
        <c:crossAx val="618902496"/>
        <c:crosses val="min"/>
        <c:crossBetween val="midCat"/>
      </c:valAx>
    </c:plotArea>
    <c:plotVisOnly val="0"/>
    <c:dispBlanksAs val="gap"/>
    <c:showDLblsOverMax val="1"/>
  </c:chart>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5662FF"/>
              </a:solidFill>
              <a:prstDash val="solid"/>
            </a:ln>
          </c:spPr>
          <c:marker>
            <c:symbol val="none"/>
          </c:marker>
          <c:dPt>
            <c:idx val="0"/>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0-75D1-4F64-84C0-D63CF06919BD}"/>
              </c:ext>
            </c:extLst>
          </c:dPt>
          <c:dPt>
            <c:idx val="1"/>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1-75D1-4F64-84C0-D63CF06919BD}"/>
              </c:ext>
            </c:extLst>
          </c:dPt>
          <c:dPt>
            <c:idx val="2"/>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2-75D1-4F64-84C0-D63CF06919BD}"/>
              </c:ext>
            </c:extLst>
          </c:dPt>
          <c:dPt>
            <c:idx val="3"/>
            <c:marker>
              <c:symbol val="circle"/>
              <c:size val="5"/>
              <c:spPr>
                <a:solidFill>
                  <a:srgbClr val="FFFFFF"/>
                </a:solidFill>
                <a:ln w="9525" cmpd="sng" algn="ctr">
                  <a:solidFill>
                    <a:srgbClr val="5662FF"/>
                  </a:solidFill>
                  <a:prstDash val="solid"/>
                </a:ln>
              </c:spPr>
            </c:marker>
            <c:bubble3D val="0"/>
            <c:extLst>
              <c:ext xmlns:c16="http://schemas.microsoft.com/office/drawing/2014/chart" uri="{C3380CC4-5D6E-409C-BE32-E72D297353CC}">
                <c16:uniqueId val="{00000003-75D1-4F64-84C0-D63CF06919BD}"/>
              </c:ext>
            </c:extLst>
          </c:dPt>
          <c:val>
            <c:numRef>
              <c:f>Sheet1!$A$1:$D$1</c:f>
              <c:numCache>
                <c:formatCode>General</c:formatCode>
                <c:ptCount val="4"/>
                <c:pt idx="0">
                  <c:v>30</c:v>
                </c:pt>
                <c:pt idx="1">
                  <c:v>26</c:v>
                </c:pt>
                <c:pt idx="2">
                  <c:v>6</c:v>
                </c:pt>
                <c:pt idx="3">
                  <c:v>14.000000000000002</c:v>
                </c:pt>
              </c:numCache>
            </c:numRef>
          </c:val>
          <c:smooth val="0"/>
          <c:extLst>
            <c:ext xmlns:c16="http://schemas.microsoft.com/office/drawing/2014/chart" uri="{C3380CC4-5D6E-409C-BE32-E72D297353CC}">
              <c16:uniqueId val="{00000004-75D1-4F64-84C0-D63CF06919BD}"/>
            </c:ext>
          </c:extLst>
        </c:ser>
        <c:dLbls>
          <c:showLegendKey val="0"/>
          <c:showVal val="0"/>
          <c:showCatName val="0"/>
          <c:showSerName val="0"/>
          <c:showPercent val="0"/>
          <c:showBubbleSize val="0"/>
        </c:dLbls>
        <c:smooth val="0"/>
        <c:axId val="579455472"/>
        <c:axId val="1"/>
      </c:lineChart>
      <c:catAx>
        <c:axId val="579455472"/>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0"/>
          <c:min val="6"/>
        </c:scaling>
        <c:delete val="1"/>
        <c:axPos val="l"/>
        <c:numFmt formatCode="General" sourceLinked="1"/>
        <c:majorTickMark val="out"/>
        <c:minorTickMark val="none"/>
        <c:tickLblPos val="nextTo"/>
        <c:crossAx val="579455472"/>
        <c:crosses val="min"/>
        <c:crossBetween val="midCat"/>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17460317460317"/>
          <c:y val="0.10317460317460317"/>
          <c:w val="0.79365079365079361"/>
          <c:h val="0.79365079365079361"/>
        </c:manualLayout>
      </c:layout>
      <c:doughnutChart>
        <c:varyColors val="0"/>
        <c:ser>
          <c:idx val="0"/>
          <c:order val="0"/>
          <c:dPt>
            <c:idx val="0"/>
            <c:bubble3D val="0"/>
            <c:spPr>
              <a:solidFill>
                <a:srgbClr val="151D57"/>
              </a:solidFill>
              <a:ln w="12700" cmpd="sng" algn="ctr">
                <a:solidFill>
                  <a:schemeClr val="bg1"/>
                </a:solidFill>
                <a:prstDash val="solid"/>
              </a:ln>
            </c:spPr>
            <c:extLst>
              <c:ext xmlns:c16="http://schemas.microsoft.com/office/drawing/2014/chart" uri="{C3380CC4-5D6E-409C-BE32-E72D297353CC}">
                <c16:uniqueId val="{00000000-8374-4727-967F-4530DE817A66}"/>
              </c:ext>
            </c:extLst>
          </c:dPt>
          <c:dPt>
            <c:idx val="1"/>
            <c:bubble3D val="0"/>
            <c:spPr>
              <a:solidFill>
                <a:srgbClr val="D9D9D9"/>
              </a:solidFill>
              <a:ln w="12700" cmpd="sng" algn="ctr">
                <a:solidFill>
                  <a:schemeClr val="bg1"/>
                </a:solidFill>
                <a:prstDash val="solid"/>
              </a:ln>
            </c:spPr>
            <c:extLst>
              <c:ext xmlns:c16="http://schemas.microsoft.com/office/drawing/2014/chart" uri="{C3380CC4-5D6E-409C-BE32-E72D297353CC}">
                <c16:uniqueId val="{00000001-8374-4727-967F-4530DE817A66}"/>
              </c:ext>
            </c:extLst>
          </c:dPt>
          <c:val>
            <c:numRef>
              <c:f>Sheet1!$A$1:$A$2</c:f>
              <c:numCache>
                <c:formatCode>General</c:formatCode>
                <c:ptCount val="2"/>
                <c:pt idx="0">
                  <c:v>50</c:v>
                </c:pt>
                <c:pt idx="1">
                  <c:v>86</c:v>
                </c:pt>
              </c:numCache>
            </c:numRef>
          </c:val>
          <c:extLst>
            <c:ext xmlns:c16="http://schemas.microsoft.com/office/drawing/2014/chart" uri="{C3380CC4-5D6E-409C-BE32-E72D297353CC}">
              <c16:uniqueId val="{00000002-8374-4727-967F-4530DE817A66}"/>
            </c:ext>
          </c:extLst>
        </c:ser>
        <c:dLbls>
          <c:showLegendKey val="0"/>
          <c:showVal val="0"/>
          <c:showCatName val="0"/>
          <c:showSerName val="0"/>
          <c:showPercent val="0"/>
          <c:showBubbleSize val="0"/>
          <c:showLeaderLines val="0"/>
        </c:dLbls>
        <c:firstSliceAng val="0"/>
        <c:holeSize val="75"/>
      </c:doughnutChart>
    </c:plotArea>
    <c:plotVisOnly val="0"/>
    <c:dispBlanksAs val="gap"/>
    <c:showDLblsOverMax val="1"/>
  </c:chart>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DADADA"/>
              </a:solidFill>
              <a:prstDash val="solid"/>
            </a:ln>
          </c:spPr>
          <c:marker>
            <c:symbol val="none"/>
          </c:marker>
          <c:dPt>
            <c:idx val="0"/>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0-ACE0-4AF8-8820-5C92FBECBFE2}"/>
              </c:ext>
            </c:extLst>
          </c:dPt>
          <c:dPt>
            <c:idx val="1"/>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1-ACE0-4AF8-8820-5C92FBECBFE2}"/>
              </c:ext>
            </c:extLst>
          </c:dPt>
          <c:dPt>
            <c:idx val="2"/>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2-ACE0-4AF8-8820-5C92FBECBFE2}"/>
              </c:ext>
            </c:extLst>
          </c:dPt>
          <c:dPt>
            <c:idx val="3"/>
            <c:marker>
              <c:symbol val="circle"/>
              <c:size val="5"/>
              <c:spPr>
                <a:solidFill>
                  <a:srgbClr val="FFFFFF"/>
                </a:solidFill>
                <a:ln w="9525" cmpd="sng" algn="ctr">
                  <a:solidFill>
                    <a:srgbClr val="DADADA"/>
                  </a:solidFill>
                  <a:prstDash val="solid"/>
                </a:ln>
              </c:spPr>
            </c:marker>
            <c:bubble3D val="0"/>
            <c:extLst>
              <c:ext xmlns:c16="http://schemas.microsoft.com/office/drawing/2014/chart" uri="{C3380CC4-5D6E-409C-BE32-E72D297353CC}">
                <c16:uniqueId val="{00000003-ACE0-4AF8-8820-5C92FBECBFE2}"/>
              </c:ext>
            </c:extLst>
          </c:dPt>
          <c:val>
            <c:numRef>
              <c:f>Sheet1!$A$1:$D$1</c:f>
              <c:numCache>
                <c:formatCode>General</c:formatCode>
                <c:ptCount val="4"/>
                <c:pt idx="0">
                  <c:v>35</c:v>
                </c:pt>
                <c:pt idx="1">
                  <c:v>34</c:v>
                </c:pt>
                <c:pt idx="2">
                  <c:v>51</c:v>
                </c:pt>
                <c:pt idx="3">
                  <c:v>47</c:v>
                </c:pt>
              </c:numCache>
            </c:numRef>
          </c:val>
          <c:smooth val="0"/>
          <c:extLst>
            <c:ext xmlns:c16="http://schemas.microsoft.com/office/drawing/2014/chart" uri="{C3380CC4-5D6E-409C-BE32-E72D297353CC}">
              <c16:uniqueId val="{00000004-ACE0-4AF8-8820-5C92FBECBFE2}"/>
            </c:ext>
          </c:extLst>
        </c:ser>
        <c:dLbls>
          <c:showLegendKey val="0"/>
          <c:showVal val="0"/>
          <c:showCatName val="0"/>
          <c:showSerName val="0"/>
          <c:showPercent val="0"/>
          <c:showBubbleSize val="0"/>
        </c:dLbls>
        <c:smooth val="0"/>
        <c:axId val="47058336"/>
        <c:axId val="1"/>
      </c:lineChart>
      <c:catAx>
        <c:axId val="4705833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1"/>
          <c:min val="34"/>
        </c:scaling>
        <c:delete val="1"/>
        <c:axPos val="l"/>
        <c:numFmt formatCode="General" sourceLinked="1"/>
        <c:majorTickMark val="out"/>
        <c:minorTickMark val="none"/>
        <c:tickLblPos val="nextTo"/>
        <c:crossAx val="47058336"/>
        <c:crosses val="min"/>
        <c:crossBetween val="midCat"/>
      </c:valAx>
    </c:plotArea>
    <c:plotVisOnly val="0"/>
    <c:dispBlanksAs val="gap"/>
    <c:showDLblsOverMax val="1"/>
  </c:chart>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43A7D0"/>
              </a:solidFill>
              <a:prstDash val="solid"/>
            </a:ln>
          </c:spPr>
          <c:marker>
            <c:symbol val="none"/>
          </c:marker>
          <c:dPt>
            <c:idx val="0"/>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0-9B7E-4CA8-A591-85371DF65FEE}"/>
              </c:ext>
            </c:extLst>
          </c:dPt>
          <c:dPt>
            <c:idx val="1"/>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1-9B7E-4CA8-A591-85371DF65FEE}"/>
              </c:ext>
            </c:extLst>
          </c:dPt>
          <c:dPt>
            <c:idx val="2"/>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2-9B7E-4CA8-A591-85371DF65FEE}"/>
              </c:ext>
            </c:extLst>
          </c:dPt>
          <c:dPt>
            <c:idx val="3"/>
            <c:marker>
              <c:symbol val="circle"/>
              <c:size val="5"/>
              <c:spPr>
                <a:solidFill>
                  <a:srgbClr val="FFFFFF"/>
                </a:solidFill>
                <a:ln w="9525" cmpd="sng" algn="ctr">
                  <a:solidFill>
                    <a:srgbClr val="43A7D0"/>
                  </a:solidFill>
                  <a:prstDash val="solid"/>
                </a:ln>
              </c:spPr>
            </c:marker>
            <c:bubble3D val="0"/>
            <c:extLst>
              <c:ext xmlns:c16="http://schemas.microsoft.com/office/drawing/2014/chart" uri="{C3380CC4-5D6E-409C-BE32-E72D297353CC}">
                <c16:uniqueId val="{00000003-9B7E-4CA8-A591-85371DF65FEE}"/>
              </c:ext>
            </c:extLst>
          </c:dPt>
          <c:val>
            <c:numRef>
              <c:f>Sheet1!$A$1:$D$1</c:f>
              <c:numCache>
                <c:formatCode>General</c:formatCode>
                <c:ptCount val="4"/>
                <c:pt idx="0">
                  <c:v>15</c:v>
                </c:pt>
                <c:pt idx="1">
                  <c:v>15</c:v>
                </c:pt>
                <c:pt idx="2">
                  <c:v>3</c:v>
                </c:pt>
                <c:pt idx="3">
                  <c:v>12</c:v>
                </c:pt>
              </c:numCache>
            </c:numRef>
          </c:val>
          <c:smooth val="0"/>
          <c:extLst>
            <c:ext xmlns:c16="http://schemas.microsoft.com/office/drawing/2014/chart" uri="{C3380CC4-5D6E-409C-BE32-E72D297353CC}">
              <c16:uniqueId val="{00000004-9B7E-4CA8-A591-85371DF65FEE}"/>
            </c:ext>
          </c:extLst>
        </c:ser>
        <c:dLbls>
          <c:showLegendKey val="0"/>
          <c:showVal val="0"/>
          <c:showCatName val="0"/>
          <c:showSerName val="0"/>
          <c:showPercent val="0"/>
          <c:showBubbleSize val="0"/>
        </c:dLbls>
        <c:smooth val="0"/>
        <c:axId val="47056896"/>
        <c:axId val="1"/>
      </c:lineChart>
      <c:catAx>
        <c:axId val="4705689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5"/>
          <c:min val="3"/>
        </c:scaling>
        <c:delete val="1"/>
        <c:axPos val="l"/>
        <c:numFmt formatCode="General" sourceLinked="1"/>
        <c:majorTickMark val="out"/>
        <c:minorTickMark val="none"/>
        <c:tickLblPos val="nextTo"/>
        <c:crossAx val="47056896"/>
        <c:crosses val="min"/>
        <c:crossBetween val="midCat"/>
      </c:valAx>
    </c:plotArea>
    <c:plotVisOnly val="0"/>
    <c:dispBlanksAs val="gap"/>
    <c:showDLblsOverMax val="1"/>
  </c:chart>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E935A8"/>
              </a:solidFill>
              <a:prstDash val="solid"/>
            </a:ln>
          </c:spPr>
          <c:marker>
            <c:symbol val="none"/>
          </c:marker>
          <c:dPt>
            <c:idx val="0"/>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0-87D8-470D-B230-20E91D6BD4BA}"/>
              </c:ext>
            </c:extLst>
          </c:dPt>
          <c:dPt>
            <c:idx val="1"/>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1-87D8-470D-B230-20E91D6BD4BA}"/>
              </c:ext>
            </c:extLst>
          </c:dPt>
          <c:dPt>
            <c:idx val="2"/>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2-87D8-470D-B230-20E91D6BD4BA}"/>
              </c:ext>
            </c:extLst>
          </c:dPt>
          <c:dPt>
            <c:idx val="3"/>
            <c:marker>
              <c:symbol val="circle"/>
              <c:size val="5"/>
              <c:spPr>
                <a:solidFill>
                  <a:srgbClr val="FFFFFF"/>
                </a:solidFill>
                <a:ln w="9525" cmpd="sng" algn="ctr">
                  <a:solidFill>
                    <a:srgbClr val="E935A8"/>
                  </a:solidFill>
                  <a:prstDash val="solid"/>
                </a:ln>
              </c:spPr>
            </c:marker>
            <c:bubble3D val="0"/>
            <c:extLst>
              <c:ext xmlns:c16="http://schemas.microsoft.com/office/drawing/2014/chart" uri="{C3380CC4-5D6E-409C-BE32-E72D297353CC}">
                <c16:uniqueId val="{00000003-87D8-470D-B230-20E91D6BD4BA}"/>
              </c:ext>
            </c:extLst>
          </c:dPt>
          <c:val>
            <c:numRef>
              <c:f>Sheet1!$A$1:$D$1</c:f>
              <c:numCache>
                <c:formatCode>General</c:formatCode>
                <c:ptCount val="4"/>
                <c:pt idx="0">
                  <c:v>27</c:v>
                </c:pt>
                <c:pt idx="1">
                  <c:v>22</c:v>
                </c:pt>
                <c:pt idx="2">
                  <c:v>35</c:v>
                </c:pt>
                <c:pt idx="3">
                  <c:v>25</c:v>
                </c:pt>
              </c:numCache>
            </c:numRef>
          </c:val>
          <c:smooth val="0"/>
          <c:extLst>
            <c:ext xmlns:c16="http://schemas.microsoft.com/office/drawing/2014/chart" uri="{C3380CC4-5D6E-409C-BE32-E72D297353CC}">
              <c16:uniqueId val="{00000004-87D8-470D-B230-20E91D6BD4BA}"/>
            </c:ext>
          </c:extLst>
        </c:ser>
        <c:dLbls>
          <c:showLegendKey val="0"/>
          <c:showVal val="0"/>
          <c:showCatName val="0"/>
          <c:showSerName val="0"/>
          <c:showPercent val="0"/>
          <c:showBubbleSize val="0"/>
        </c:dLbls>
        <c:smooth val="0"/>
        <c:axId val="46965696"/>
        <c:axId val="1"/>
      </c:lineChart>
      <c:catAx>
        <c:axId val="4696569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5"/>
          <c:min val="22"/>
        </c:scaling>
        <c:delete val="1"/>
        <c:axPos val="l"/>
        <c:numFmt formatCode="General" sourceLinked="1"/>
        <c:majorTickMark val="out"/>
        <c:minorTickMark val="none"/>
        <c:tickLblPos val="nextTo"/>
        <c:crossAx val="46965696"/>
        <c:crosses val="min"/>
        <c:crossBetween val="midCat"/>
      </c:valAx>
    </c:plotArea>
    <c:plotVisOnly val="0"/>
    <c:dispBlanksAs val="gap"/>
    <c:showDLblsOverMax val="1"/>
  </c:chart>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0AA0A9"/>
              </a:solidFill>
              <a:prstDash val="solid"/>
            </a:ln>
          </c:spPr>
          <c:marker>
            <c:symbol val="none"/>
          </c:marker>
          <c:dPt>
            <c:idx val="0"/>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0-F7E8-4A18-B9FA-7128F961EDE4}"/>
              </c:ext>
            </c:extLst>
          </c:dPt>
          <c:dPt>
            <c:idx val="1"/>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1-F7E8-4A18-B9FA-7128F961EDE4}"/>
              </c:ext>
            </c:extLst>
          </c:dPt>
          <c:dPt>
            <c:idx val="2"/>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2-F7E8-4A18-B9FA-7128F961EDE4}"/>
              </c:ext>
            </c:extLst>
          </c:dPt>
          <c:dPt>
            <c:idx val="3"/>
            <c:marker>
              <c:symbol val="circle"/>
              <c:size val="5"/>
              <c:spPr>
                <a:solidFill>
                  <a:srgbClr val="FFFFFF"/>
                </a:solidFill>
                <a:ln w="9525" cmpd="sng" algn="ctr">
                  <a:solidFill>
                    <a:srgbClr val="0AA0A9"/>
                  </a:solidFill>
                  <a:prstDash val="solid"/>
                </a:ln>
              </c:spPr>
            </c:marker>
            <c:bubble3D val="0"/>
            <c:extLst>
              <c:ext xmlns:c16="http://schemas.microsoft.com/office/drawing/2014/chart" uri="{C3380CC4-5D6E-409C-BE32-E72D297353CC}">
                <c16:uniqueId val="{00000003-F7E8-4A18-B9FA-7128F961EDE4}"/>
              </c:ext>
            </c:extLst>
          </c:dPt>
          <c:val>
            <c:numRef>
              <c:f>Sheet1!$A$1:$D$1</c:f>
              <c:numCache>
                <c:formatCode>General</c:formatCode>
                <c:ptCount val="4"/>
                <c:pt idx="0">
                  <c:v>42</c:v>
                </c:pt>
                <c:pt idx="1">
                  <c:v>31</c:v>
                </c:pt>
                <c:pt idx="2">
                  <c:v>42</c:v>
                </c:pt>
                <c:pt idx="3">
                  <c:v>37</c:v>
                </c:pt>
              </c:numCache>
            </c:numRef>
          </c:val>
          <c:smooth val="0"/>
          <c:extLst>
            <c:ext xmlns:c16="http://schemas.microsoft.com/office/drawing/2014/chart" uri="{C3380CC4-5D6E-409C-BE32-E72D297353CC}">
              <c16:uniqueId val="{00000004-F7E8-4A18-B9FA-7128F961EDE4}"/>
            </c:ext>
          </c:extLst>
        </c:ser>
        <c:dLbls>
          <c:showLegendKey val="0"/>
          <c:showVal val="0"/>
          <c:showCatName val="0"/>
          <c:showSerName val="0"/>
          <c:showPercent val="0"/>
          <c:showBubbleSize val="0"/>
        </c:dLbls>
        <c:smooth val="0"/>
        <c:axId val="98262544"/>
        <c:axId val="1"/>
      </c:lineChart>
      <c:catAx>
        <c:axId val="98262544"/>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2"/>
          <c:min val="31"/>
        </c:scaling>
        <c:delete val="1"/>
        <c:axPos val="l"/>
        <c:numFmt formatCode="General" sourceLinked="1"/>
        <c:majorTickMark val="out"/>
        <c:minorTickMark val="none"/>
        <c:tickLblPos val="nextTo"/>
        <c:crossAx val="98262544"/>
        <c:crosses val="min"/>
        <c:crossBetween val="midCat"/>
      </c:valAx>
    </c:plotArea>
    <c:plotVisOnly val="0"/>
    <c:dispBlanksAs val="gap"/>
    <c:showDLblsOverMax val="1"/>
  </c:chart>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106830122591944E-2"/>
          <c:w val="0.87559808612440193"/>
          <c:h val="0.81786339754816118"/>
        </c:manualLayout>
      </c:layout>
      <c:lineChart>
        <c:grouping val="standard"/>
        <c:varyColors val="0"/>
        <c:ser>
          <c:idx val="0"/>
          <c:order val="0"/>
          <c:spPr>
            <a:ln w="28575" cmpd="sng" algn="ctr">
              <a:solidFill>
                <a:srgbClr val="000484"/>
              </a:solidFill>
              <a:prstDash val="solid"/>
            </a:ln>
          </c:spPr>
          <c:marker>
            <c:symbol val="none"/>
          </c:marker>
          <c:dPt>
            <c:idx val="0"/>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0-7A78-4C52-8E44-FADCC0719C4E}"/>
              </c:ext>
            </c:extLst>
          </c:dPt>
          <c:dPt>
            <c:idx val="1"/>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1-7A78-4C52-8E44-FADCC0719C4E}"/>
              </c:ext>
            </c:extLst>
          </c:dPt>
          <c:dPt>
            <c:idx val="2"/>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2-7A78-4C52-8E44-FADCC0719C4E}"/>
              </c:ext>
            </c:extLst>
          </c:dPt>
          <c:dPt>
            <c:idx val="3"/>
            <c:marker>
              <c:symbol val="circle"/>
              <c:size val="5"/>
              <c:spPr>
                <a:solidFill>
                  <a:srgbClr val="FFFFFF"/>
                </a:solidFill>
                <a:ln w="9525" cmpd="sng" algn="ctr">
                  <a:solidFill>
                    <a:srgbClr val="000484"/>
                  </a:solidFill>
                  <a:prstDash val="solid"/>
                </a:ln>
              </c:spPr>
            </c:marker>
            <c:bubble3D val="0"/>
            <c:extLst>
              <c:ext xmlns:c16="http://schemas.microsoft.com/office/drawing/2014/chart" uri="{C3380CC4-5D6E-409C-BE32-E72D297353CC}">
                <c16:uniqueId val="{00000003-7A78-4C52-8E44-FADCC0719C4E}"/>
              </c:ext>
            </c:extLst>
          </c:dPt>
          <c:val>
            <c:numRef>
              <c:f>Sheet1!$A$1:$D$1</c:f>
              <c:numCache>
                <c:formatCode>General</c:formatCode>
                <c:ptCount val="4"/>
                <c:pt idx="0">
                  <c:v>12</c:v>
                </c:pt>
                <c:pt idx="1">
                  <c:v>49</c:v>
                </c:pt>
                <c:pt idx="2">
                  <c:v>51</c:v>
                </c:pt>
                <c:pt idx="3">
                  <c:v>42</c:v>
                </c:pt>
              </c:numCache>
            </c:numRef>
          </c:val>
          <c:smooth val="0"/>
          <c:extLst>
            <c:ext xmlns:c16="http://schemas.microsoft.com/office/drawing/2014/chart" uri="{C3380CC4-5D6E-409C-BE32-E72D297353CC}">
              <c16:uniqueId val="{00000004-7A78-4C52-8E44-FADCC0719C4E}"/>
            </c:ext>
          </c:extLst>
        </c:ser>
        <c:dLbls>
          <c:showLegendKey val="0"/>
          <c:showVal val="0"/>
          <c:showCatName val="0"/>
          <c:showSerName val="0"/>
          <c:showPercent val="0"/>
          <c:showBubbleSize val="0"/>
        </c:dLbls>
        <c:smooth val="0"/>
        <c:axId val="555527040"/>
        <c:axId val="1"/>
      </c:lineChart>
      <c:catAx>
        <c:axId val="555527040"/>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2"/>
          <c:min val="12"/>
        </c:scaling>
        <c:delete val="1"/>
        <c:axPos val="l"/>
        <c:numFmt formatCode="General" sourceLinked="1"/>
        <c:majorTickMark val="out"/>
        <c:minorTickMark val="none"/>
        <c:tickLblPos val="nextTo"/>
        <c:crossAx val="555527040"/>
        <c:crosses val="min"/>
        <c:crossBetween val="midCat"/>
      </c:valAx>
    </c:plotArea>
    <c:plotVisOnly val="0"/>
    <c:dispBlanksAs val="gap"/>
    <c:showDLblsOverMax val="1"/>
  </c:chart>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EB33-4569-B0E1-71F5D8DB502C}"/>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EB33-4569-B0E1-71F5D8DB502C}"/>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EB33-4569-B0E1-71F5D8DB502C}"/>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EB33-4569-B0E1-71F5D8DB502C}"/>
              </c:ext>
            </c:extLst>
          </c:dPt>
          <c:val>
            <c:numRef>
              <c:f>Sheet1!$A$1:$D$1</c:f>
              <c:numCache>
                <c:formatCode>General</c:formatCode>
                <c:ptCount val="4"/>
                <c:pt idx="0">
                  <c:v>9</c:v>
                </c:pt>
                <c:pt idx="1">
                  <c:v>2</c:v>
                </c:pt>
                <c:pt idx="2">
                  <c:v>3</c:v>
                </c:pt>
                <c:pt idx="3">
                  <c:v>8</c:v>
                </c:pt>
              </c:numCache>
            </c:numRef>
          </c:val>
          <c:smooth val="0"/>
          <c:extLst>
            <c:ext xmlns:c16="http://schemas.microsoft.com/office/drawing/2014/chart" uri="{C3380CC4-5D6E-409C-BE32-E72D297353CC}">
              <c16:uniqueId val="{00000004-EB33-4569-B0E1-71F5D8DB502C}"/>
            </c:ext>
          </c:extLst>
        </c:ser>
        <c:dLbls>
          <c:showLegendKey val="0"/>
          <c:showVal val="0"/>
          <c:showCatName val="0"/>
          <c:showSerName val="0"/>
          <c:showPercent val="0"/>
          <c:showBubbleSize val="0"/>
        </c:dLbls>
        <c:smooth val="0"/>
        <c:axId val="1843738688"/>
        <c:axId val="1"/>
      </c:lineChart>
      <c:catAx>
        <c:axId val="18437386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9"/>
          <c:min val="2"/>
        </c:scaling>
        <c:delete val="1"/>
        <c:axPos val="l"/>
        <c:numFmt formatCode="General" sourceLinked="1"/>
        <c:majorTickMark val="out"/>
        <c:minorTickMark val="none"/>
        <c:tickLblPos val="nextTo"/>
        <c:crossAx val="1843738688"/>
        <c:crosses val="min"/>
        <c:crossBetween val="midCat"/>
      </c:valAx>
    </c:plotArea>
    <c:plotVisOnly val="0"/>
    <c:dispBlanksAs val="gap"/>
    <c:showDLblsOverMax val="1"/>
  </c:chart>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19626168224299E-2"/>
          <c:w val="0.87574671445639185"/>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A4DF-403E-A7F8-028A78DE008D}"/>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A4DF-403E-A7F8-028A78DE008D}"/>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A4DF-403E-A7F8-028A78DE008D}"/>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A4DF-403E-A7F8-028A78DE008D}"/>
              </c:ext>
            </c:extLst>
          </c:dPt>
          <c:val>
            <c:numRef>
              <c:f>Sheet1!$A$1:$D$1</c:f>
              <c:numCache>
                <c:formatCode>General</c:formatCode>
                <c:ptCount val="4"/>
                <c:pt idx="0">
                  <c:v>7.0000000000000009</c:v>
                </c:pt>
                <c:pt idx="1">
                  <c:v>5</c:v>
                </c:pt>
                <c:pt idx="2">
                  <c:v>21</c:v>
                </c:pt>
                <c:pt idx="3">
                  <c:v>10</c:v>
                </c:pt>
              </c:numCache>
            </c:numRef>
          </c:val>
          <c:smooth val="0"/>
          <c:extLst>
            <c:ext xmlns:c16="http://schemas.microsoft.com/office/drawing/2014/chart" uri="{C3380CC4-5D6E-409C-BE32-E72D297353CC}">
              <c16:uniqueId val="{00000004-A4DF-403E-A7F8-028A78DE008D}"/>
            </c:ext>
          </c:extLst>
        </c:ser>
        <c:dLbls>
          <c:showLegendKey val="0"/>
          <c:showVal val="0"/>
          <c:showCatName val="0"/>
          <c:showSerName val="0"/>
          <c:showPercent val="0"/>
          <c:showBubbleSize val="0"/>
        </c:dLbls>
        <c:smooth val="0"/>
        <c:axId val="1843761248"/>
        <c:axId val="1"/>
      </c:lineChart>
      <c:catAx>
        <c:axId val="18437612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1"/>
          <c:min val="5"/>
        </c:scaling>
        <c:delete val="1"/>
        <c:axPos val="l"/>
        <c:numFmt formatCode="General" sourceLinked="1"/>
        <c:majorTickMark val="out"/>
        <c:minorTickMark val="none"/>
        <c:tickLblPos val="nextTo"/>
        <c:crossAx val="1843761248"/>
        <c:crosses val="min"/>
        <c:crossBetween val="midCat"/>
      </c:valAx>
    </c:plotArea>
    <c:plotVisOnly val="0"/>
    <c:dispBlanksAs val="gap"/>
    <c:showDLblsOverMax val="1"/>
  </c:chart>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3F69-4AE7-B5B8-14946C1DDAC6}"/>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3F69-4AE7-B5B8-14946C1DDAC6}"/>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3F69-4AE7-B5B8-14946C1DDAC6}"/>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3F69-4AE7-B5B8-14946C1DDAC6}"/>
              </c:ext>
            </c:extLst>
          </c:dPt>
          <c:val>
            <c:numRef>
              <c:f>Sheet1!$A$1:$D$1</c:f>
              <c:numCache>
                <c:formatCode>General</c:formatCode>
                <c:ptCount val="4"/>
                <c:pt idx="0">
                  <c:v>10</c:v>
                </c:pt>
                <c:pt idx="1">
                  <c:v>18</c:v>
                </c:pt>
                <c:pt idx="2">
                  <c:v>7.0000000000000009</c:v>
                </c:pt>
                <c:pt idx="3">
                  <c:v>8</c:v>
                </c:pt>
              </c:numCache>
            </c:numRef>
          </c:val>
          <c:smooth val="0"/>
          <c:extLst>
            <c:ext xmlns:c16="http://schemas.microsoft.com/office/drawing/2014/chart" uri="{C3380CC4-5D6E-409C-BE32-E72D297353CC}">
              <c16:uniqueId val="{00000004-3F69-4AE7-B5B8-14946C1DDAC6}"/>
            </c:ext>
          </c:extLst>
        </c:ser>
        <c:dLbls>
          <c:showLegendKey val="0"/>
          <c:showVal val="0"/>
          <c:showCatName val="0"/>
          <c:showSerName val="0"/>
          <c:showPercent val="0"/>
          <c:showBubbleSize val="0"/>
        </c:dLbls>
        <c:smooth val="0"/>
        <c:axId val="1843754528"/>
        <c:axId val="1"/>
      </c:lineChart>
      <c:catAx>
        <c:axId val="18437545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8"/>
          <c:min val="6"/>
        </c:scaling>
        <c:delete val="1"/>
        <c:axPos val="l"/>
        <c:numFmt formatCode="General" sourceLinked="1"/>
        <c:majorTickMark val="out"/>
        <c:minorTickMark val="none"/>
        <c:tickLblPos val="nextTo"/>
        <c:crossAx val="1843754528"/>
        <c:crosses val="min"/>
        <c:crossBetween val="midCat"/>
      </c:valAx>
    </c:plotArea>
    <c:plotVisOnly val="0"/>
    <c:dispBlanksAs val="gap"/>
    <c:showDLblsOverMax val="1"/>
  </c:chart>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020E-4D2F-A153-18BB803C7E19}"/>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020E-4D2F-A153-18BB803C7E19}"/>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020E-4D2F-A153-18BB803C7E19}"/>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020E-4D2F-A153-18BB803C7E19}"/>
              </c:ext>
            </c:extLst>
          </c:dPt>
          <c:val>
            <c:numRef>
              <c:f>Sheet1!$A$1:$D$1</c:f>
              <c:numCache>
                <c:formatCode>General</c:formatCode>
                <c:ptCount val="4"/>
                <c:pt idx="0">
                  <c:v>2</c:v>
                </c:pt>
                <c:pt idx="1">
                  <c:v>16</c:v>
                </c:pt>
                <c:pt idx="2">
                  <c:v>25</c:v>
                </c:pt>
                <c:pt idx="3">
                  <c:v>15</c:v>
                </c:pt>
              </c:numCache>
            </c:numRef>
          </c:val>
          <c:smooth val="0"/>
          <c:extLst>
            <c:ext xmlns:c16="http://schemas.microsoft.com/office/drawing/2014/chart" uri="{C3380CC4-5D6E-409C-BE32-E72D297353CC}">
              <c16:uniqueId val="{00000004-020E-4D2F-A153-18BB803C7E19}"/>
            </c:ext>
          </c:extLst>
        </c:ser>
        <c:dLbls>
          <c:showLegendKey val="0"/>
          <c:showVal val="0"/>
          <c:showCatName val="0"/>
          <c:showSerName val="0"/>
          <c:showPercent val="0"/>
          <c:showBubbleSize val="0"/>
        </c:dLbls>
        <c:smooth val="0"/>
        <c:axId val="1843758848"/>
        <c:axId val="1"/>
      </c:lineChart>
      <c:catAx>
        <c:axId val="18437588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5"/>
          <c:min val="2"/>
        </c:scaling>
        <c:delete val="1"/>
        <c:axPos val="l"/>
        <c:numFmt formatCode="General" sourceLinked="1"/>
        <c:majorTickMark val="out"/>
        <c:minorTickMark val="none"/>
        <c:tickLblPos val="nextTo"/>
        <c:crossAx val="1843758848"/>
        <c:crosses val="min"/>
        <c:crossBetween val="midCat"/>
      </c:valAx>
    </c:plotArea>
    <c:plotVisOnly val="0"/>
    <c:dispBlanksAs val="gap"/>
    <c:showDLblsOverMax val="1"/>
  </c:chart>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4693-46EE-805B-B527B5E0D785}"/>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4693-46EE-805B-B527B5E0D785}"/>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4693-46EE-805B-B527B5E0D785}"/>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4693-46EE-805B-B527B5E0D785}"/>
              </c:ext>
            </c:extLst>
          </c:dPt>
          <c:val>
            <c:numRef>
              <c:f>Sheet1!$A$1:$D$1</c:f>
              <c:numCache>
                <c:formatCode>General</c:formatCode>
                <c:ptCount val="4"/>
                <c:pt idx="0">
                  <c:v>7.0000000000000009</c:v>
                </c:pt>
                <c:pt idx="1">
                  <c:v>5</c:v>
                </c:pt>
                <c:pt idx="2">
                  <c:v>6</c:v>
                </c:pt>
                <c:pt idx="3">
                  <c:v>5</c:v>
                </c:pt>
              </c:numCache>
            </c:numRef>
          </c:val>
          <c:smooth val="0"/>
          <c:extLst>
            <c:ext xmlns:c16="http://schemas.microsoft.com/office/drawing/2014/chart" uri="{C3380CC4-5D6E-409C-BE32-E72D297353CC}">
              <c16:uniqueId val="{00000004-4693-46EE-805B-B527B5E0D785}"/>
            </c:ext>
          </c:extLst>
        </c:ser>
        <c:dLbls>
          <c:showLegendKey val="0"/>
          <c:showVal val="0"/>
          <c:showCatName val="0"/>
          <c:showSerName val="0"/>
          <c:showPercent val="0"/>
          <c:showBubbleSize val="0"/>
        </c:dLbls>
        <c:smooth val="0"/>
        <c:axId val="1843748768"/>
        <c:axId val="1"/>
      </c:lineChart>
      <c:catAx>
        <c:axId val="18437487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7.0000000000000009"/>
          <c:min val="5"/>
        </c:scaling>
        <c:delete val="1"/>
        <c:axPos val="l"/>
        <c:numFmt formatCode="General" sourceLinked="1"/>
        <c:majorTickMark val="out"/>
        <c:minorTickMark val="none"/>
        <c:tickLblPos val="nextTo"/>
        <c:crossAx val="1843748768"/>
        <c:crosses val="min"/>
        <c:crossBetween val="midCat"/>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17460317460317"/>
          <c:y val="0.10317460317460317"/>
          <c:w val="0.79365079365079361"/>
          <c:h val="0.79365079365079361"/>
        </c:manualLayout>
      </c:layout>
      <c:doughnutChart>
        <c:varyColors val="0"/>
        <c:ser>
          <c:idx val="0"/>
          <c:order val="0"/>
          <c:dPt>
            <c:idx val="0"/>
            <c:bubble3D val="0"/>
            <c:spPr>
              <a:solidFill>
                <a:srgbClr val="4D144A"/>
              </a:solidFill>
              <a:ln w="12700" cmpd="sng" algn="ctr">
                <a:solidFill>
                  <a:schemeClr val="bg1"/>
                </a:solidFill>
                <a:prstDash val="solid"/>
              </a:ln>
            </c:spPr>
            <c:extLst>
              <c:ext xmlns:c16="http://schemas.microsoft.com/office/drawing/2014/chart" uri="{C3380CC4-5D6E-409C-BE32-E72D297353CC}">
                <c16:uniqueId val="{00000000-FD07-46F2-BC8B-F781766BBE8D}"/>
              </c:ext>
            </c:extLst>
          </c:dPt>
          <c:dPt>
            <c:idx val="1"/>
            <c:bubble3D val="0"/>
            <c:spPr>
              <a:solidFill>
                <a:srgbClr val="D9D9D9"/>
              </a:solidFill>
              <a:ln w="12700" cmpd="sng" algn="ctr">
                <a:solidFill>
                  <a:schemeClr val="bg1"/>
                </a:solidFill>
                <a:prstDash val="solid"/>
              </a:ln>
            </c:spPr>
            <c:extLst>
              <c:ext xmlns:c16="http://schemas.microsoft.com/office/drawing/2014/chart" uri="{C3380CC4-5D6E-409C-BE32-E72D297353CC}">
                <c16:uniqueId val="{00000001-FD07-46F2-BC8B-F781766BBE8D}"/>
              </c:ext>
            </c:extLst>
          </c:dPt>
          <c:val>
            <c:numRef>
              <c:f>Sheet1!$A$1:$A$2</c:f>
              <c:numCache>
                <c:formatCode>General</c:formatCode>
                <c:ptCount val="2"/>
                <c:pt idx="0">
                  <c:v>1</c:v>
                </c:pt>
                <c:pt idx="1">
                  <c:v>86</c:v>
                </c:pt>
              </c:numCache>
            </c:numRef>
          </c:val>
          <c:extLst>
            <c:ext xmlns:c16="http://schemas.microsoft.com/office/drawing/2014/chart" uri="{C3380CC4-5D6E-409C-BE32-E72D297353CC}">
              <c16:uniqueId val="{00000002-FD07-46F2-BC8B-F781766BBE8D}"/>
            </c:ext>
          </c:extLst>
        </c:ser>
        <c:dLbls>
          <c:showLegendKey val="0"/>
          <c:showVal val="0"/>
          <c:showCatName val="0"/>
          <c:showSerName val="0"/>
          <c:showPercent val="0"/>
          <c:showBubbleSize val="0"/>
          <c:showLeaderLines val="0"/>
        </c:dLbls>
        <c:firstSliceAng val="0"/>
        <c:holeSize val="75"/>
      </c:doughnutChart>
    </c:plotArea>
    <c:plotVisOnly val="0"/>
    <c:dispBlanksAs val="gap"/>
    <c:showDLblsOverMax val="1"/>
  </c:chart>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AC2C-4EAE-B5B9-93F61B8A5CF7}"/>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AC2C-4EAE-B5B9-93F61B8A5CF7}"/>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AC2C-4EAE-B5B9-93F61B8A5CF7}"/>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AC2C-4EAE-B5B9-93F61B8A5CF7}"/>
              </c:ext>
            </c:extLst>
          </c:dPt>
          <c:val>
            <c:numRef>
              <c:f>Sheet1!$A$1:$D$1</c:f>
              <c:numCache>
                <c:formatCode>General</c:formatCode>
                <c:ptCount val="4"/>
                <c:pt idx="0">
                  <c:v>6</c:v>
                </c:pt>
                <c:pt idx="1">
                  <c:v>5</c:v>
                </c:pt>
                <c:pt idx="2">
                  <c:v>5</c:v>
                </c:pt>
                <c:pt idx="3">
                  <c:v>8</c:v>
                </c:pt>
              </c:numCache>
            </c:numRef>
          </c:val>
          <c:smooth val="0"/>
          <c:extLst>
            <c:ext xmlns:c16="http://schemas.microsoft.com/office/drawing/2014/chart" uri="{C3380CC4-5D6E-409C-BE32-E72D297353CC}">
              <c16:uniqueId val="{00000004-AC2C-4EAE-B5B9-93F61B8A5CF7}"/>
            </c:ext>
          </c:extLst>
        </c:ser>
        <c:dLbls>
          <c:showLegendKey val="0"/>
          <c:showVal val="0"/>
          <c:showCatName val="0"/>
          <c:showSerName val="0"/>
          <c:showPercent val="0"/>
          <c:showBubbleSize val="0"/>
        </c:dLbls>
        <c:smooth val="0"/>
        <c:axId val="1977414463"/>
        <c:axId val="1"/>
      </c:lineChart>
      <c:catAx>
        <c:axId val="1977414463"/>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
          <c:min val="5"/>
        </c:scaling>
        <c:delete val="1"/>
        <c:axPos val="l"/>
        <c:numFmt formatCode="General" sourceLinked="1"/>
        <c:majorTickMark val="out"/>
        <c:minorTickMark val="none"/>
        <c:tickLblPos val="nextTo"/>
        <c:crossAx val="1977414463"/>
        <c:crosses val="min"/>
        <c:crossBetween val="midCat"/>
      </c:valAx>
    </c:plotArea>
    <c:plotVisOnly val="0"/>
    <c:dispBlanksAs val="gap"/>
    <c:showDLblsOverMax val="1"/>
  </c:chart>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8F52-435C-9E29-1B628A977603}"/>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8F52-435C-9E29-1B628A977603}"/>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8F52-435C-9E29-1B628A977603}"/>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8F52-435C-9E29-1B628A977603}"/>
              </c:ext>
            </c:extLst>
          </c:dPt>
          <c:val>
            <c:numRef>
              <c:f>Sheet1!$A$1:$D$1</c:f>
              <c:numCache>
                <c:formatCode>General</c:formatCode>
                <c:ptCount val="4"/>
                <c:pt idx="0">
                  <c:v>2</c:v>
                </c:pt>
                <c:pt idx="1">
                  <c:v>4</c:v>
                </c:pt>
                <c:pt idx="2">
                  <c:v>5</c:v>
                </c:pt>
                <c:pt idx="3">
                  <c:v>3</c:v>
                </c:pt>
              </c:numCache>
            </c:numRef>
          </c:val>
          <c:smooth val="0"/>
          <c:extLst>
            <c:ext xmlns:c16="http://schemas.microsoft.com/office/drawing/2014/chart" uri="{C3380CC4-5D6E-409C-BE32-E72D297353CC}">
              <c16:uniqueId val="{00000004-8F52-435C-9E29-1B628A977603}"/>
            </c:ext>
          </c:extLst>
        </c:ser>
        <c:dLbls>
          <c:showLegendKey val="0"/>
          <c:showVal val="0"/>
          <c:showCatName val="0"/>
          <c:showSerName val="0"/>
          <c:showPercent val="0"/>
          <c:showBubbleSize val="0"/>
        </c:dLbls>
        <c:smooth val="0"/>
        <c:axId val="1843759328"/>
        <c:axId val="1"/>
      </c:lineChart>
      <c:catAx>
        <c:axId val="18437593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
          <c:min val="2"/>
        </c:scaling>
        <c:delete val="1"/>
        <c:axPos val="l"/>
        <c:numFmt formatCode="General" sourceLinked="1"/>
        <c:majorTickMark val="out"/>
        <c:minorTickMark val="none"/>
        <c:tickLblPos val="nextTo"/>
        <c:crossAx val="1843759328"/>
        <c:crosses val="min"/>
        <c:crossBetween val="midCat"/>
      </c:valAx>
    </c:plotArea>
    <c:plotVisOnly val="0"/>
    <c:dispBlanksAs val="gap"/>
    <c:showDLblsOverMax val="1"/>
  </c:chart>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9420-4F2B-9BE5-D527A047ED13}"/>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9420-4F2B-9BE5-D527A047ED13}"/>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9420-4F2B-9BE5-D527A047ED13}"/>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9420-4F2B-9BE5-D527A047ED13}"/>
              </c:ext>
            </c:extLst>
          </c:dPt>
          <c:val>
            <c:numRef>
              <c:f>Sheet1!$A$1:$D$1</c:f>
              <c:numCache>
                <c:formatCode>General</c:formatCode>
                <c:ptCount val="4"/>
                <c:pt idx="0">
                  <c:v>41</c:v>
                </c:pt>
                <c:pt idx="1">
                  <c:v>28.999999999999996</c:v>
                </c:pt>
                <c:pt idx="2">
                  <c:v>30</c:v>
                </c:pt>
                <c:pt idx="3">
                  <c:v>37</c:v>
                </c:pt>
              </c:numCache>
            </c:numRef>
          </c:val>
          <c:smooth val="0"/>
          <c:extLst>
            <c:ext xmlns:c16="http://schemas.microsoft.com/office/drawing/2014/chart" uri="{C3380CC4-5D6E-409C-BE32-E72D297353CC}">
              <c16:uniqueId val="{00000004-9420-4F2B-9BE5-D527A047ED13}"/>
            </c:ext>
          </c:extLst>
        </c:ser>
        <c:dLbls>
          <c:showLegendKey val="0"/>
          <c:showVal val="0"/>
          <c:showCatName val="0"/>
          <c:showSerName val="0"/>
          <c:showPercent val="0"/>
          <c:showBubbleSize val="0"/>
        </c:dLbls>
        <c:smooth val="0"/>
        <c:axId val="1843767488"/>
        <c:axId val="1"/>
      </c:lineChart>
      <c:catAx>
        <c:axId val="18437674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2"/>
          <c:min val="28.999999999999996"/>
        </c:scaling>
        <c:delete val="1"/>
        <c:axPos val="l"/>
        <c:numFmt formatCode="General" sourceLinked="1"/>
        <c:majorTickMark val="out"/>
        <c:minorTickMark val="none"/>
        <c:tickLblPos val="nextTo"/>
        <c:crossAx val="1843767488"/>
        <c:crosses val="min"/>
        <c:crossBetween val="midCat"/>
      </c:valAx>
    </c:plotArea>
    <c:plotVisOnly val="0"/>
    <c:dispBlanksAs val="gap"/>
    <c:showDLblsOverMax val="1"/>
  </c:chart>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378277153558054E-2"/>
          <c:w val="0.87574671445639185"/>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2319-47BB-B67C-2528F4AA5AE0}"/>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2319-47BB-B67C-2528F4AA5AE0}"/>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2319-47BB-B67C-2528F4AA5AE0}"/>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2319-47BB-B67C-2528F4AA5AE0}"/>
              </c:ext>
            </c:extLst>
          </c:dPt>
          <c:val>
            <c:numRef>
              <c:f>Sheet1!$A$1:$D$1</c:f>
              <c:numCache>
                <c:formatCode>General</c:formatCode>
                <c:ptCount val="4"/>
                <c:pt idx="0">
                  <c:v>37</c:v>
                </c:pt>
                <c:pt idx="1">
                  <c:v>31</c:v>
                </c:pt>
                <c:pt idx="2">
                  <c:v>27</c:v>
                </c:pt>
                <c:pt idx="3">
                  <c:v>24</c:v>
                </c:pt>
              </c:numCache>
            </c:numRef>
          </c:val>
          <c:smooth val="0"/>
          <c:extLst>
            <c:ext xmlns:c16="http://schemas.microsoft.com/office/drawing/2014/chart" uri="{C3380CC4-5D6E-409C-BE32-E72D297353CC}">
              <c16:uniqueId val="{00000004-2319-47BB-B67C-2528F4AA5AE0}"/>
            </c:ext>
          </c:extLst>
        </c:ser>
        <c:dLbls>
          <c:showLegendKey val="0"/>
          <c:showVal val="0"/>
          <c:showCatName val="0"/>
          <c:showSerName val="0"/>
          <c:showPercent val="0"/>
          <c:showBubbleSize val="0"/>
        </c:dLbls>
        <c:smooth val="0"/>
        <c:axId val="1843764608"/>
        <c:axId val="1"/>
      </c:lineChart>
      <c:catAx>
        <c:axId val="18437646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7"/>
          <c:min val="24"/>
        </c:scaling>
        <c:delete val="1"/>
        <c:axPos val="l"/>
        <c:numFmt formatCode="General" sourceLinked="1"/>
        <c:majorTickMark val="out"/>
        <c:minorTickMark val="none"/>
        <c:tickLblPos val="nextTo"/>
        <c:crossAx val="1843764608"/>
        <c:crosses val="min"/>
        <c:crossBetween val="midCat"/>
      </c:valAx>
    </c:plotArea>
    <c:plotVisOnly val="0"/>
    <c:dispBlanksAs val="gap"/>
    <c:showDLblsOverMax val="1"/>
  </c:chart>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420D-45CD-A898-1E340B96059F}"/>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420D-45CD-A898-1E340B96059F}"/>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420D-45CD-A898-1E340B96059F}"/>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420D-45CD-A898-1E340B96059F}"/>
              </c:ext>
            </c:extLst>
          </c:dPt>
          <c:val>
            <c:numRef>
              <c:f>Sheet1!$A$1:$D$1</c:f>
              <c:numCache>
                <c:formatCode>General</c:formatCode>
                <c:ptCount val="4"/>
                <c:pt idx="0">
                  <c:v>45</c:v>
                </c:pt>
                <c:pt idx="1">
                  <c:v>52</c:v>
                </c:pt>
                <c:pt idx="2">
                  <c:v>57.999999999999993</c:v>
                </c:pt>
                <c:pt idx="3">
                  <c:v>55.000000000000007</c:v>
                </c:pt>
              </c:numCache>
            </c:numRef>
          </c:val>
          <c:smooth val="0"/>
          <c:extLst>
            <c:ext xmlns:c16="http://schemas.microsoft.com/office/drawing/2014/chart" uri="{C3380CC4-5D6E-409C-BE32-E72D297353CC}">
              <c16:uniqueId val="{00000004-420D-45CD-A898-1E340B96059F}"/>
            </c:ext>
          </c:extLst>
        </c:ser>
        <c:dLbls>
          <c:showLegendKey val="0"/>
          <c:showVal val="0"/>
          <c:showCatName val="0"/>
          <c:showSerName val="0"/>
          <c:showPercent val="0"/>
          <c:showBubbleSize val="0"/>
        </c:dLbls>
        <c:smooth val="0"/>
        <c:axId val="1843775168"/>
        <c:axId val="1"/>
      </c:lineChart>
      <c:catAx>
        <c:axId val="18437751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9"/>
          <c:min val="45"/>
        </c:scaling>
        <c:delete val="1"/>
        <c:axPos val="l"/>
        <c:numFmt formatCode="General" sourceLinked="1"/>
        <c:majorTickMark val="out"/>
        <c:minorTickMark val="none"/>
        <c:tickLblPos val="nextTo"/>
        <c:crossAx val="1843775168"/>
        <c:crosses val="min"/>
        <c:crossBetween val="midCat"/>
      </c:valAx>
    </c:plotArea>
    <c:plotVisOnly val="0"/>
    <c:dispBlanksAs val="gap"/>
    <c:showDLblsOverMax val="1"/>
  </c:chart>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9028-4AF8-979B-3A60760FEFFE}"/>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9028-4AF8-979B-3A60760FEFFE}"/>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9028-4AF8-979B-3A60760FEFFE}"/>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9028-4AF8-979B-3A60760FEFFE}"/>
              </c:ext>
            </c:extLst>
          </c:dPt>
          <c:val>
            <c:numRef>
              <c:f>Sheet1!$A$1:$D$1</c:f>
              <c:numCache>
                <c:formatCode>General</c:formatCode>
                <c:ptCount val="4"/>
                <c:pt idx="0">
                  <c:v>17</c:v>
                </c:pt>
                <c:pt idx="1">
                  <c:v>31</c:v>
                </c:pt>
                <c:pt idx="2">
                  <c:v>28.000000000000004</c:v>
                </c:pt>
                <c:pt idx="3">
                  <c:v>27</c:v>
                </c:pt>
              </c:numCache>
            </c:numRef>
          </c:val>
          <c:smooth val="0"/>
          <c:extLst>
            <c:ext xmlns:c16="http://schemas.microsoft.com/office/drawing/2014/chart" uri="{C3380CC4-5D6E-409C-BE32-E72D297353CC}">
              <c16:uniqueId val="{00000004-9028-4AF8-979B-3A60760FEFFE}"/>
            </c:ext>
          </c:extLst>
        </c:ser>
        <c:dLbls>
          <c:showLegendKey val="0"/>
          <c:showVal val="0"/>
          <c:showCatName val="0"/>
          <c:showSerName val="0"/>
          <c:showPercent val="0"/>
          <c:showBubbleSize val="0"/>
        </c:dLbls>
        <c:smooth val="0"/>
        <c:axId val="108062015"/>
        <c:axId val="1"/>
      </c:lineChart>
      <c:catAx>
        <c:axId val="108062015"/>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1"/>
          <c:min val="17"/>
        </c:scaling>
        <c:delete val="1"/>
        <c:axPos val="l"/>
        <c:numFmt formatCode="General" sourceLinked="1"/>
        <c:majorTickMark val="out"/>
        <c:minorTickMark val="none"/>
        <c:tickLblPos val="nextTo"/>
        <c:crossAx val="108062015"/>
        <c:crosses val="min"/>
        <c:crossBetween val="midCat"/>
      </c:valAx>
    </c:plotArea>
    <c:plotVisOnly val="0"/>
    <c:dispBlanksAs val="gap"/>
    <c:showDLblsOverMax val="1"/>
  </c:chart>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57BF-4034-911A-B61996A90251}"/>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57BF-4034-911A-B61996A90251}"/>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57BF-4034-911A-B61996A90251}"/>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57BF-4034-911A-B61996A90251}"/>
              </c:ext>
            </c:extLst>
          </c:dPt>
          <c:val>
            <c:numRef>
              <c:f>Sheet1!$A$1:$D$1</c:f>
              <c:numCache>
                <c:formatCode>General</c:formatCode>
                <c:ptCount val="4"/>
                <c:pt idx="0">
                  <c:v>34</c:v>
                </c:pt>
                <c:pt idx="1">
                  <c:v>27</c:v>
                </c:pt>
                <c:pt idx="2">
                  <c:v>41</c:v>
                </c:pt>
                <c:pt idx="3">
                  <c:v>30</c:v>
                </c:pt>
              </c:numCache>
            </c:numRef>
          </c:val>
          <c:smooth val="0"/>
          <c:extLst>
            <c:ext xmlns:c16="http://schemas.microsoft.com/office/drawing/2014/chart" uri="{C3380CC4-5D6E-409C-BE32-E72D297353CC}">
              <c16:uniqueId val="{00000004-57BF-4034-911A-B61996A90251}"/>
            </c:ext>
          </c:extLst>
        </c:ser>
        <c:dLbls>
          <c:showLegendKey val="0"/>
          <c:showVal val="0"/>
          <c:showCatName val="0"/>
          <c:showSerName val="0"/>
          <c:showPercent val="0"/>
          <c:showBubbleSize val="0"/>
        </c:dLbls>
        <c:smooth val="0"/>
        <c:axId val="1843772768"/>
        <c:axId val="1"/>
      </c:lineChart>
      <c:catAx>
        <c:axId val="18437727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2"/>
          <c:min val="27"/>
        </c:scaling>
        <c:delete val="1"/>
        <c:axPos val="l"/>
        <c:numFmt formatCode="General" sourceLinked="1"/>
        <c:majorTickMark val="out"/>
        <c:minorTickMark val="none"/>
        <c:tickLblPos val="nextTo"/>
        <c:crossAx val="1843772768"/>
        <c:crosses val="min"/>
        <c:crossBetween val="midCat"/>
      </c:valAx>
    </c:plotArea>
    <c:plotVisOnly val="0"/>
    <c:dispBlanksAs val="gap"/>
    <c:showDLblsOverMax val="1"/>
  </c:chart>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5D4A-4E60-A66D-52269F15AFA1}"/>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5D4A-4E60-A66D-52269F15AFA1}"/>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5D4A-4E60-A66D-52269F15AFA1}"/>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5D4A-4E60-A66D-52269F15AFA1}"/>
              </c:ext>
            </c:extLst>
          </c:dPt>
          <c:val>
            <c:numRef>
              <c:f>Sheet1!$A$1:$D$1</c:f>
              <c:numCache>
                <c:formatCode>General</c:formatCode>
                <c:ptCount val="4"/>
                <c:pt idx="0">
                  <c:v>48</c:v>
                </c:pt>
                <c:pt idx="1">
                  <c:v>36</c:v>
                </c:pt>
                <c:pt idx="2">
                  <c:v>47</c:v>
                </c:pt>
                <c:pt idx="3">
                  <c:v>45</c:v>
                </c:pt>
              </c:numCache>
            </c:numRef>
          </c:val>
          <c:smooth val="0"/>
          <c:extLst>
            <c:ext xmlns:c16="http://schemas.microsoft.com/office/drawing/2014/chart" uri="{C3380CC4-5D6E-409C-BE32-E72D297353CC}">
              <c16:uniqueId val="{00000004-5D4A-4E60-A66D-52269F15AFA1}"/>
            </c:ext>
          </c:extLst>
        </c:ser>
        <c:dLbls>
          <c:showLegendKey val="0"/>
          <c:showVal val="0"/>
          <c:showCatName val="0"/>
          <c:showSerName val="0"/>
          <c:showPercent val="0"/>
          <c:showBubbleSize val="0"/>
        </c:dLbls>
        <c:smooth val="0"/>
        <c:axId val="1843787648"/>
        <c:axId val="1"/>
      </c:lineChart>
      <c:catAx>
        <c:axId val="18437876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8"/>
          <c:min val="36"/>
        </c:scaling>
        <c:delete val="1"/>
        <c:axPos val="l"/>
        <c:numFmt formatCode="General" sourceLinked="1"/>
        <c:majorTickMark val="out"/>
        <c:minorTickMark val="none"/>
        <c:tickLblPos val="nextTo"/>
        <c:crossAx val="1843787648"/>
        <c:crosses val="min"/>
        <c:crossBetween val="midCat"/>
      </c:valAx>
    </c:plotArea>
    <c:plotVisOnly val="0"/>
    <c:dispBlanksAs val="gap"/>
    <c:showDLblsOverMax val="1"/>
  </c:chart>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9EE0-4FCF-83FC-C7317894822B}"/>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9EE0-4FCF-83FC-C7317894822B}"/>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9EE0-4FCF-83FC-C7317894822B}"/>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9EE0-4FCF-83FC-C7317894822B}"/>
              </c:ext>
            </c:extLst>
          </c:dPt>
          <c:val>
            <c:numRef>
              <c:f>Sheet1!$A$1:$D$1</c:f>
              <c:numCache>
                <c:formatCode>General</c:formatCode>
                <c:ptCount val="4"/>
                <c:pt idx="0">
                  <c:v>14.000000000000002</c:v>
                </c:pt>
                <c:pt idx="1">
                  <c:v>53</c:v>
                </c:pt>
                <c:pt idx="2">
                  <c:v>56.000000000000007</c:v>
                </c:pt>
                <c:pt idx="3">
                  <c:v>45</c:v>
                </c:pt>
              </c:numCache>
            </c:numRef>
          </c:val>
          <c:smooth val="0"/>
          <c:extLst>
            <c:ext xmlns:c16="http://schemas.microsoft.com/office/drawing/2014/chart" uri="{C3380CC4-5D6E-409C-BE32-E72D297353CC}">
              <c16:uniqueId val="{00000004-9EE0-4FCF-83FC-C7317894822B}"/>
            </c:ext>
          </c:extLst>
        </c:ser>
        <c:dLbls>
          <c:showLegendKey val="0"/>
          <c:showVal val="0"/>
          <c:showCatName val="0"/>
          <c:showSerName val="0"/>
          <c:showPercent val="0"/>
          <c:showBubbleSize val="0"/>
        </c:dLbls>
        <c:smooth val="0"/>
        <c:axId val="1843781408"/>
        <c:axId val="1"/>
      </c:lineChart>
      <c:catAx>
        <c:axId val="18437814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6.000000000000007"/>
          <c:min val="14.000000000000002"/>
        </c:scaling>
        <c:delete val="1"/>
        <c:axPos val="l"/>
        <c:numFmt formatCode="General" sourceLinked="1"/>
        <c:majorTickMark val="out"/>
        <c:minorTickMark val="none"/>
        <c:tickLblPos val="nextTo"/>
        <c:crossAx val="1843781408"/>
        <c:crosses val="min"/>
        <c:crossBetween val="midCat"/>
      </c:valAx>
    </c:plotArea>
    <c:plotVisOnly val="0"/>
    <c:dispBlanksAs val="gap"/>
    <c:showDLblsOverMax val="1"/>
  </c:chart>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7670-4FCC-A132-1CBB5D577951}"/>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7670-4FCC-A132-1CBB5D577951}"/>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7670-4FCC-A132-1CBB5D577951}"/>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7670-4FCC-A132-1CBB5D577951}"/>
              </c:ext>
            </c:extLst>
          </c:dPt>
          <c:val>
            <c:numRef>
              <c:f>Sheet1!$A$1:$D$1</c:f>
              <c:numCache>
                <c:formatCode>General</c:formatCode>
                <c:ptCount val="4"/>
                <c:pt idx="0">
                  <c:v>50</c:v>
                </c:pt>
                <c:pt idx="1">
                  <c:v>69</c:v>
                </c:pt>
                <c:pt idx="2">
                  <c:v>67</c:v>
                </c:pt>
                <c:pt idx="3">
                  <c:v>55.000000000000007</c:v>
                </c:pt>
              </c:numCache>
            </c:numRef>
          </c:val>
          <c:smooth val="0"/>
          <c:extLst>
            <c:ext xmlns:c16="http://schemas.microsoft.com/office/drawing/2014/chart" uri="{C3380CC4-5D6E-409C-BE32-E72D297353CC}">
              <c16:uniqueId val="{00000004-7670-4FCC-A132-1CBB5D577951}"/>
            </c:ext>
          </c:extLst>
        </c:ser>
        <c:dLbls>
          <c:showLegendKey val="0"/>
          <c:showVal val="0"/>
          <c:showCatName val="0"/>
          <c:showSerName val="0"/>
          <c:showPercent val="0"/>
          <c:showBubbleSize val="0"/>
        </c:dLbls>
        <c:smooth val="0"/>
        <c:axId val="1843789568"/>
        <c:axId val="1"/>
      </c:lineChart>
      <c:catAx>
        <c:axId val="18437895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69"/>
          <c:min val="50"/>
        </c:scaling>
        <c:delete val="1"/>
        <c:axPos val="l"/>
        <c:numFmt formatCode="General" sourceLinked="1"/>
        <c:majorTickMark val="out"/>
        <c:minorTickMark val="none"/>
        <c:tickLblPos val="nextTo"/>
        <c:crossAx val="1843789568"/>
        <c:crosses val="min"/>
        <c:crossBetween val="midCat"/>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0288724151385096E-2"/>
          <c:y val="3.1726662599145819E-2"/>
          <c:w val="0.95942255169722979"/>
          <c:h val="0.93654667480170839"/>
        </c:manualLayout>
      </c:layout>
      <c:barChart>
        <c:barDir val="col"/>
        <c:grouping val="stacked"/>
        <c:varyColors val="0"/>
        <c:ser>
          <c:idx val="0"/>
          <c:order val="0"/>
          <c:spPr>
            <a:solidFill>
              <a:srgbClr val="FF0000"/>
            </a:solidFill>
            <a:ln>
              <a:noFill/>
            </a:ln>
          </c:spPr>
          <c:invertIfNegative val="0"/>
          <c:val>
            <c:numRef>
              <c:f>Sheet1!$A$1:$E$1</c:f>
              <c:numCache>
                <c:formatCode>General</c:formatCode>
                <c:ptCount val="5"/>
                <c:pt idx="0">
                  <c:v>56.000000000000007</c:v>
                </c:pt>
                <c:pt idx="1">
                  <c:v>50</c:v>
                </c:pt>
                <c:pt idx="2">
                  <c:v>70</c:v>
                </c:pt>
                <c:pt idx="3">
                  <c:v>32</c:v>
                </c:pt>
                <c:pt idx="4">
                  <c:v>21</c:v>
                </c:pt>
              </c:numCache>
            </c:numRef>
          </c:val>
          <c:extLst>
            <c:ext xmlns:c16="http://schemas.microsoft.com/office/drawing/2014/chart" uri="{C3380CC4-5D6E-409C-BE32-E72D297353CC}">
              <c16:uniqueId val="{00000000-2AB2-4CA6-BB82-A565108F34CF}"/>
            </c:ext>
          </c:extLst>
        </c:ser>
        <c:dLbls>
          <c:showLegendKey val="0"/>
          <c:showVal val="0"/>
          <c:showCatName val="0"/>
          <c:showSerName val="0"/>
          <c:showPercent val="0"/>
          <c:showBubbleSize val="0"/>
        </c:dLbls>
        <c:gapWidth val="80"/>
        <c:overlap val="100"/>
        <c:axId val="24045232"/>
        <c:axId val="1"/>
      </c:barChart>
      <c:catAx>
        <c:axId val="24045232"/>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70"/>
          <c:min val="0"/>
        </c:scaling>
        <c:delete val="1"/>
        <c:axPos val="l"/>
        <c:numFmt formatCode="General" sourceLinked="1"/>
        <c:majorTickMark val="out"/>
        <c:minorTickMark val="none"/>
        <c:tickLblPos val="nextTo"/>
        <c:crossAx val="24045232"/>
        <c:crosses val="min"/>
        <c:crossBetween val="between"/>
      </c:valAx>
    </c:plotArea>
    <c:plotVisOnly val="0"/>
    <c:dispBlanksAs val="gap"/>
    <c:showDLblsOverMax val="1"/>
  </c:chart>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19626168224299E-2"/>
          <c:w val="0.87574671445639185"/>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E619-4418-B458-8090FA461008}"/>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E619-4418-B458-8090FA461008}"/>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E619-4418-B458-8090FA461008}"/>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E619-4418-B458-8090FA461008}"/>
              </c:ext>
            </c:extLst>
          </c:dPt>
          <c:val>
            <c:numRef>
              <c:f>Sheet1!$A$1:$D$1</c:f>
              <c:numCache>
                <c:formatCode>General</c:formatCode>
                <c:ptCount val="4"/>
                <c:pt idx="0">
                  <c:v>56.000000000000007</c:v>
                </c:pt>
                <c:pt idx="1">
                  <c:v>64</c:v>
                </c:pt>
                <c:pt idx="2">
                  <c:v>52</c:v>
                </c:pt>
                <c:pt idx="3">
                  <c:v>66</c:v>
                </c:pt>
              </c:numCache>
            </c:numRef>
          </c:val>
          <c:smooth val="0"/>
          <c:extLst>
            <c:ext xmlns:c16="http://schemas.microsoft.com/office/drawing/2014/chart" uri="{C3380CC4-5D6E-409C-BE32-E72D297353CC}">
              <c16:uniqueId val="{00000004-E619-4418-B458-8090FA461008}"/>
            </c:ext>
          </c:extLst>
        </c:ser>
        <c:dLbls>
          <c:showLegendKey val="0"/>
          <c:showVal val="0"/>
          <c:showCatName val="0"/>
          <c:showSerName val="0"/>
          <c:showPercent val="0"/>
          <c:showBubbleSize val="0"/>
        </c:dLbls>
        <c:smooth val="0"/>
        <c:axId val="1843786688"/>
        <c:axId val="1"/>
      </c:lineChart>
      <c:catAx>
        <c:axId val="18437866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66"/>
          <c:min val="52"/>
        </c:scaling>
        <c:delete val="1"/>
        <c:axPos val="l"/>
        <c:numFmt formatCode="General" sourceLinked="1"/>
        <c:majorTickMark val="out"/>
        <c:minorTickMark val="none"/>
        <c:tickLblPos val="nextTo"/>
        <c:crossAx val="1843786688"/>
        <c:crosses val="min"/>
        <c:crossBetween val="midCat"/>
      </c:valAx>
    </c:plotArea>
    <c:plotVisOnly val="0"/>
    <c:dispBlanksAs val="gap"/>
    <c:showDLblsOverMax val="1"/>
  </c:chart>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F560-47D5-8090-3BC951E0159C}"/>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F560-47D5-8090-3BC951E0159C}"/>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F560-47D5-8090-3BC951E0159C}"/>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F560-47D5-8090-3BC951E0159C}"/>
              </c:ext>
            </c:extLst>
          </c:dPt>
          <c:val>
            <c:numRef>
              <c:f>Sheet1!$A$1:$D$1</c:f>
              <c:numCache>
                <c:formatCode>General</c:formatCode>
                <c:ptCount val="4"/>
                <c:pt idx="0">
                  <c:v>45</c:v>
                </c:pt>
                <c:pt idx="1">
                  <c:v>30</c:v>
                </c:pt>
                <c:pt idx="2">
                  <c:v>35</c:v>
                </c:pt>
                <c:pt idx="3">
                  <c:v>37</c:v>
                </c:pt>
              </c:numCache>
            </c:numRef>
          </c:val>
          <c:smooth val="0"/>
          <c:extLst>
            <c:ext xmlns:c16="http://schemas.microsoft.com/office/drawing/2014/chart" uri="{C3380CC4-5D6E-409C-BE32-E72D297353CC}">
              <c16:uniqueId val="{00000004-F560-47D5-8090-3BC951E0159C}"/>
            </c:ext>
          </c:extLst>
        </c:ser>
        <c:dLbls>
          <c:showLegendKey val="0"/>
          <c:showVal val="0"/>
          <c:showCatName val="0"/>
          <c:showSerName val="0"/>
          <c:showPercent val="0"/>
          <c:showBubbleSize val="0"/>
        </c:dLbls>
        <c:smooth val="0"/>
        <c:axId val="1843777088"/>
        <c:axId val="1"/>
      </c:lineChart>
      <c:catAx>
        <c:axId val="18437770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5"/>
          <c:min val="30"/>
        </c:scaling>
        <c:delete val="1"/>
        <c:axPos val="l"/>
        <c:numFmt formatCode="General" sourceLinked="1"/>
        <c:majorTickMark val="out"/>
        <c:minorTickMark val="none"/>
        <c:tickLblPos val="nextTo"/>
        <c:crossAx val="1843777088"/>
        <c:crosses val="min"/>
        <c:crossBetween val="midCat"/>
      </c:valAx>
    </c:plotArea>
    <c:plotVisOnly val="0"/>
    <c:dispBlanksAs val="gap"/>
    <c:showDLblsOverMax val="1"/>
  </c:chart>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6A66-4ABC-8F96-344432CD41C7}"/>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6A66-4ABC-8F96-344432CD41C7}"/>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6A66-4ABC-8F96-344432CD41C7}"/>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6A66-4ABC-8F96-344432CD41C7}"/>
              </c:ext>
            </c:extLst>
          </c:dPt>
          <c:val>
            <c:numRef>
              <c:f>Sheet1!$A$1:$D$1</c:f>
              <c:numCache>
                <c:formatCode>General</c:formatCode>
                <c:ptCount val="4"/>
                <c:pt idx="0">
                  <c:v>81</c:v>
                </c:pt>
                <c:pt idx="1">
                  <c:v>53</c:v>
                </c:pt>
                <c:pt idx="2">
                  <c:v>47</c:v>
                </c:pt>
                <c:pt idx="3">
                  <c:v>57.999999999999993</c:v>
                </c:pt>
              </c:numCache>
            </c:numRef>
          </c:val>
          <c:smooth val="0"/>
          <c:extLst>
            <c:ext xmlns:c16="http://schemas.microsoft.com/office/drawing/2014/chart" uri="{C3380CC4-5D6E-409C-BE32-E72D297353CC}">
              <c16:uniqueId val="{00000004-6A66-4ABC-8F96-344432CD41C7}"/>
            </c:ext>
          </c:extLst>
        </c:ser>
        <c:dLbls>
          <c:showLegendKey val="0"/>
          <c:showVal val="0"/>
          <c:showCatName val="0"/>
          <c:showSerName val="0"/>
          <c:showPercent val="0"/>
          <c:showBubbleSize val="0"/>
        </c:dLbls>
        <c:smooth val="0"/>
        <c:axId val="1843794848"/>
        <c:axId val="1"/>
      </c:lineChart>
      <c:catAx>
        <c:axId val="18437948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1"/>
          <c:min val="47"/>
        </c:scaling>
        <c:delete val="1"/>
        <c:axPos val="l"/>
        <c:numFmt formatCode="General" sourceLinked="1"/>
        <c:majorTickMark val="out"/>
        <c:minorTickMark val="none"/>
        <c:tickLblPos val="nextTo"/>
        <c:crossAx val="1843794848"/>
        <c:crosses val="min"/>
        <c:crossBetween val="midCat"/>
      </c:valAx>
    </c:plotArea>
    <c:plotVisOnly val="0"/>
    <c:dispBlanksAs val="gap"/>
    <c:showDLblsOverMax val="1"/>
  </c:chart>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ECA3-4A1C-866B-5B2F86CF6046}"/>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ECA3-4A1C-866B-5B2F86CF6046}"/>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ECA3-4A1C-866B-5B2F86CF6046}"/>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ECA3-4A1C-866B-5B2F86CF6046}"/>
              </c:ext>
            </c:extLst>
          </c:dPt>
          <c:val>
            <c:numRef>
              <c:f>Sheet1!$A$1:$D$1</c:f>
              <c:numCache>
                <c:formatCode>General</c:formatCode>
                <c:ptCount val="4"/>
                <c:pt idx="0">
                  <c:v>59</c:v>
                </c:pt>
                <c:pt idx="1">
                  <c:v>68</c:v>
                </c:pt>
                <c:pt idx="2">
                  <c:v>53</c:v>
                </c:pt>
                <c:pt idx="3">
                  <c:v>65</c:v>
                </c:pt>
              </c:numCache>
            </c:numRef>
          </c:val>
          <c:smooth val="0"/>
          <c:extLst>
            <c:ext xmlns:c16="http://schemas.microsoft.com/office/drawing/2014/chart" uri="{C3380CC4-5D6E-409C-BE32-E72D297353CC}">
              <c16:uniqueId val="{00000004-ECA3-4A1C-866B-5B2F86CF6046}"/>
            </c:ext>
          </c:extLst>
        </c:ser>
        <c:dLbls>
          <c:showLegendKey val="0"/>
          <c:showVal val="0"/>
          <c:showCatName val="0"/>
          <c:showSerName val="0"/>
          <c:showPercent val="0"/>
          <c:showBubbleSize val="0"/>
        </c:dLbls>
        <c:smooth val="0"/>
        <c:axId val="1780495824"/>
        <c:axId val="1"/>
      </c:lineChart>
      <c:catAx>
        <c:axId val="1780495824"/>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68"/>
          <c:min val="53"/>
        </c:scaling>
        <c:delete val="1"/>
        <c:axPos val="l"/>
        <c:numFmt formatCode="General" sourceLinked="1"/>
        <c:majorTickMark val="out"/>
        <c:minorTickMark val="none"/>
        <c:tickLblPos val="nextTo"/>
        <c:crossAx val="1780495824"/>
        <c:crosses val="min"/>
        <c:crossBetween val="midCat"/>
      </c:valAx>
    </c:plotArea>
    <c:plotVisOnly val="0"/>
    <c:dispBlanksAs val="gap"/>
    <c:showDLblsOverMax val="1"/>
  </c:chart>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6993-435B-ACF4-02928E6B711E}"/>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6993-435B-ACF4-02928E6B711E}"/>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6993-435B-ACF4-02928E6B711E}"/>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6993-435B-ACF4-02928E6B711E}"/>
              </c:ext>
            </c:extLst>
          </c:dPt>
          <c:val>
            <c:numRef>
              <c:f>Sheet1!$A$1:$D$1</c:f>
              <c:numCache>
                <c:formatCode>General</c:formatCode>
                <c:ptCount val="4"/>
                <c:pt idx="0">
                  <c:v>46</c:v>
                </c:pt>
                <c:pt idx="1">
                  <c:v>59</c:v>
                </c:pt>
                <c:pt idx="2">
                  <c:v>48</c:v>
                </c:pt>
                <c:pt idx="3">
                  <c:v>47</c:v>
                </c:pt>
              </c:numCache>
            </c:numRef>
          </c:val>
          <c:smooth val="0"/>
          <c:extLst>
            <c:ext xmlns:c16="http://schemas.microsoft.com/office/drawing/2014/chart" uri="{C3380CC4-5D6E-409C-BE32-E72D297353CC}">
              <c16:uniqueId val="{00000004-6993-435B-ACF4-02928E6B711E}"/>
            </c:ext>
          </c:extLst>
        </c:ser>
        <c:dLbls>
          <c:showLegendKey val="0"/>
          <c:showVal val="0"/>
          <c:showCatName val="0"/>
          <c:showSerName val="0"/>
          <c:showPercent val="0"/>
          <c:showBubbleSize val="0"/>
        </c:dLbls>
        <c:smooth val="0"/>
        <c:axId val="1843798208"/>
        <c:axId val="1"/>
      </c:lineChart>
      <c:catAx>
        <c:axId val="18437982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9"/>
          <c:min val="46"/>
        </c:scaling>
        <c:delete val="1"/>
        <c:axPos val="l"/>
        <c:numFmt formatCode="General" sourceLinked="1"/>
        <c:majorTickMark val="out"/>
        <c:minorTickMark val="none"/>
        <c:tickLblPos val="nextTo"/>
        <c:crossAx val="1843798208"/>
        <c:crosses val="min"/>
        <c:crossBetween val="midCat"/>
      </c:valAx>
    </c:plotArea>
    <c:plotVisOnly val="0"/>
    <c:dispBlanksAs val="gap"/>
    <c:showDLblsOverMax val="1"/>
  </c:chart>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D783-4212-933A-62B3E00E8F4A}"/>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D783-4212-933A-62B3E00E8F4A}"/>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D783-4212-933A-62B3E00E8F4A}"/>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D783-4212-933A-62B3E00E8F4A}"/>
              </c:ext>
            </c:extLst>
          </c:dPt>
          <c:val>
            <c:numRef>
              <c:f>Sheet1!$A$1:$D$1</c:f>
              <c:numCache>
                <c:formatCode>General</c:formatCode>
                <c:ptCount val="4"/>
                <c:pt idx="0">
                  <c:v>84</c:v>
                </c:pt>
                <c:pt idx="1">
                  <c:v>43</c:v>
                </c:pt>
                <c:pt idx="2">
                  <c:v>39</c:v>
                </c:pt>
                <c:pt idx="3">
                  <c:v>52</c:v>
                </c:pt>
              </c:numCache>
            </c:numRef>
          </c:val>
          <c:smooth val="0"/>
          <c:extLst>
            <c:ext xmlns:c16="http://schemas.microsoft.com/office/drawing/2014/chart" uri="{C3380CC4-5D6E-409C-BE32-E72D297353CC}">
              <c16:uniqueId val="{00000004-D783-4212-933A-62B3E00E8F4A}"/>
            </c:ext>
          </c:extLst>
        </c:ser>
        <c:dLbls>
          <c:showLegendKey val="0"/>
          <c:showVal val="0"/>
          <c:showCatName val="0"/>
          <c:showSerName val="0"/>
          <c:showPercent val="0"/>
          <c:showBubbleSize val="0"/>
        </c:dLbls>
        <c:smooth val="0"/>
        <c:axId val="1843784288"/>
        <c:axId val="1"/>
      </c:lineChart>
      <c:catAx>
        <c:axId val="1843784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4"/>
          <c:min val="39"/>
        </c:scaling>
        <c:delete val="1"/>
        <c:axPos val="l"/>
        <c:numFmt formatCode="General" sourceLinked="1"/>
        <c:majorTickMark val="out"/>
        <c:minorTickMark val="none"/>
        <c:tickLblPos val="nextTo"/>
        <c:crossAx val="1843784288"/>
        <c:crosses val="min"/>
        <c:crossBetween val="midCat"/>
      </c:valAx>
    </c:plotArea>
    <c:plotVisOnly val="0"/>
    <c:dispBlanksAs val="gap"/>
    <c:showDLblsOverMax val="1"/>
  </c:chart>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D892-410D-BD0A-3B6DAB45B76E}"/>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D892-410D-BD0A-3B6DAB45B76E}"/>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D892-410D-BD0A-3B6DAB45B76E}"/>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D892-410D-BD0A-3B6DAB45B76E}"/>
              </c:ext>
            </c:extLst>
          </c:dPt>
          <c:val>
            <c:numRef>
              <c:f>Sheet1!$A$1:$D$1</c:f>
              <c:numCache>
                <c:formatCode>General</c:formatCode>
                <c:ptCount val="4"/>
                <c:pt idx="0">
                  <c:v>32</c:v>
                </c:pt>
                <c:pt idx="1">
                  <c:v>27</c:v>
                </c:pt>
                <c:pt idx="2">
                  <c:v>27</c:v>
                </c:pt>
                <c:pt idx="3">
                  <c:v>28.999999999999996</c:v>
                </c:pt>
              </c:numCache>
            </c:numRef>
          </c:val>
          <c:smooth val="0"/>
          <c:extLst>
            <c:ext xmlns:c16="http://schemas.microsoft.com/office/drawing/2014/chart" uri="{C3380CC4-5D6E-409C-BE32-E72D297353CC}">
              <c16:uniqueId val="{00000004-D892-410D-BD0A-3B6DAB45B76E}"/>
            </c:ext>
          </c:extLst>
        </c:ser>
        <c:dLbls>
          <c:showLegendKey val="0"/>
          <c:showVal val="0"/>
          <c:showCatName val="0"/>
          <c:showSerName val="0"/>
          <c:showPercent val="0"/>
          <c:showBubbleSize val="0"/>
        </c:dLbls>
        <c:smooth val="0"/>
        <c:axId val="47033376"/>
        <c:axId val="1"/>
      </c:lineChart>
      <c:catAx>
        <c:axId val="4703337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2"/>
          <c:min val="27"/>
        </c:scaling>
        <c:delete val="1"/>
        <c:axPos val="l"/>
        <c:numFmt formatCode="General" sourceLinked="1"/>
        <c:majorTickMark val="out"/>
        <c:minorTickMark val="none"/>
        <c:tickLblPos val="nextTo"/>
        <c:crossAx val="47033376"/>
        <c:crosses val="min"/>
        <c:crossBetween val="midCat"/>
      </c:valAx>
    </c:plotArea>
    <c:plotVisOnly val="0"/>
    <c:dispBlanksAs val="gap"/>
    <c:showDLblsOverMax val="1"/>
  </c:chart>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0.10297029702970296"/>
          <c:w val="0.87574671445639185"/>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D66F-43A3-98EB-20FE34079BA1}"/>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D66F-43A3-98EB-20FE34079BA1}"/>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D66F-43A3-98EB-20FE34079BA1}"/>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D66F-43A3-98EB-20FE34079BA1}"/>
              </c:ext>
            </c:extLst>
          </c:dPt>
          <c:val>
            <c:numRef>
              <c:f>Sheet1!$A$1:$D$1</c:f>
              <c:numCache>
                <c:formatCode>General</c:formatCode>
                <c:ptCount val="4"/>
                <c:pt idx="0">
                  <c:v>30</c:v>
                </c:pt>
                <c:pt idx="1">
                  <c:v>26</c:v>
                </c:pt>
                <c:pt idx="2">
                  <c:v>6</c:v>
                </c:pt>
                <c:pt idx="3">
                  <c:v>14.000000000000002</c:v>
                </c:pt>
              </c:numCache>
            </c:numRef>
          </c:val>
          <c:smooth val="0"/>
          <c:extLst>
            <c:ext xmlns:c16="http://schemas.microsoft.com/office/drawing/2014/chart" uri="{C3380CC4-5D6E-409C-BE32-E72D297353CC}">
              <c16:uniqueId val="{00000004-D66F-43A3-98EB-20FE34079BA1}"/>
            </c:ext>
          </c:extLst>
        </c:ser>
        <c:dLbls>
          <c:showLegendKey val="0"/>
          <c:showVal val="0"/>
          <c:showCatName val="0"/>
          <c:showSerName val="0"/>
          <c:showPercent val="0"/>
          <c:showBubbleSize val="0"/>
        </c:dLbls>
        <c:smooth val="0"/>
        <c:axId val="1843805888"/>
        <c:axId val="1"/>
      </c:lineChart>
      <c:catAx>
        <c:axId val="18438058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0"/>
          <c:min val="6"/>
        </c:scaling>
        <c:delete val="1"/>
        <c:axPos val="l"/>
        <c:numFmt formatCode="General" sourceLinked="1"/>
        <c:majorTickMark val="out"/>
        <c:minorTickMark val="none"/>
        <c:tickLblPos val="nextTo"/>
        <c:crossAx val="1843805888"/>
        <c:crosses val="min"/>
        <c:crossBetween val="midCat"/>
      </c:valAx>
    </c:plotArea>
    <c:plotVisOnly val="0"/>
    <c:dispBlanksAs val="gap"/>
    <c:showDLblsOverMax val="1"/>
  </c:chart>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35BE-4190-B93B-38E81DC3DB04}"/>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35BE-4190-B93B-38E81DC3DB04}"/>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35BE-4190-B93B-38E81DC3DB04}"/>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35BE-4190-B93B-38E81DC3DB04}"/>
              </c:ext>
            </c:extLst>
          </c:dPt>
          <c:val>
            <c:numRef>
              <c:f>Sheet1!$A$1:$D$1</c:f>
              <c:numCache>
                <c:formatCode>General</c:formatCode>
                <c:ptCount val="4"/>
                <c:pt idx="0">
                  <c:v>35</c:v>
                </c:pt>
                <c:pt idx="1">
                  <c:v>34</c:v>
                </c:pt>
                <c:pt idx="2">
                  <c:v>51</c:v>
                </c:pt>
                <c:pt idx="3">
                  <c:v>47</c:v>
                </c:pt>
              </c:numCache>
            </c:numRef>
          </c:val>
          <c:smooth val="0"/>
          <c:extLst>
            <c:ext xmlns:c16="http://schemas.microsoft.com/office/drawing/2014/chart" uri="{C3380CC4-5D6E-409C-BE32-E72D297353CC}">
              <c16:uniqueId val="{00000004-35BE-4190-B93B-38E81DC3DB04}"/>
            </c:ext>
          </c:extLst>
        </c:ser>
        <c:dLbls>
          <c:showLegendKey val="0"/>
          <c:showVal val="0"/>
          <c:showCatName val="0"/>
          <c:showSerName val="0"/>
          <c:showPercent val="0"/>
          <c:showBubbleSize val="0"/>
        </c:dLbls>
        <c:smooth val="0"/>
        <c:axId val="23530479"/>
        <c:axId val="1"/>
      </c:lineChart>
      <c:catAx>
        <c:axId val="23530479"/>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1"/>
          <c:min val="34"/>
        </c:scaling>
        <c:delete val="1"/>
        <c:axPos val="l"/>
        <c:numFmt formatCode="General" sourceLinked="1"/>
        <c:majorTickMark val="out"/>
        <c:minorTickMark val="none"/>
        <c:tickLblPos val="nextTo"/>
        <c:crossAx val="23530479"/>
        <c:crosses val="min"/>
        <c:crossBetween val="midCat"/>
      </c:valAx>
    </c:plotArea>
    <c:plotVisOnly val="0"/>
    <c:dispBlanksAs val="gap"/>
    <c:showDLblsOverMax val="1"/>
  </c:chart>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62AF-466A-81E0-F4CFB47C6FCE}"/>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62AF-466A-81E0-F4CFB47C6FCE}"/>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62AF-466A-81E0-F4CFB47C6FCE}"/>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62AF-466A-81E0-F4CFB47C6FCE}"/>
              </c:ext>
            </c:extLst>
          </c:dPt>
          <c:val>
            <c:numRef>
              <c:f>Sheet1!$A$1:$D$1</c:f>
              <c:numCache>
                <c:formatCode>General</c:formatCode>
                <c:ptCount val="4"/>
                <c:pt idx="0">
                  <c:v>15</c:v>
                </c:pt>
                <c:pt idx="1">
                  <c:v>15</c:v>
                </c:pt>
                <c:pt idx="2">
                  <c:v>3</c:v>
                </c:pt>
                <c:pt idx="3">
                  <c:v>12</c:v>
                </c:pt>
              </c:numCache>
            </c:numRef>
          </c:val>
          <c:smooth val="0"/>
          <c:extLst>
            <c:ext xmlns:c16="http://schemas.microsoft.com/office/drawing/2014/chart" uri="{C3380CC4-5D6E-409C-BE32-E72D297353CC}">
              <c16:uniqueId val="{00000004-62AF-466A-81E0-F4CFB47C6FCE}"/>
            </c:ext>
          </c:extLst>
        </c:ser>
        <c:dLbls>
          <c:showLegendKey val="0"/>
          <c:showVal val="0"/>
          <c:showCatName val="0"/>
          <c:showSerName val="0"/>
          <c:showPercent val="0"/>
          <c:showBubbleSize val="0"/>
        </c:dLbls>
        <c:smooth val="0"/>
        <c:axId val="43091856"/>
        <c:axId val="1"/>
      </c:lineChart>
      <c:catAx>
        <c:axId val="43091856"/>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5"/>
          <c:min val="3"/>
        </c:scaling>
        <c:delete val="1"/>
        <c:axPos val="l"/>
        <c:numFmt formatCode="General" sourceLinked="1"/>
        <c:majorTickMark val="out"/>
        <c:minorTickMark val="none"/>
        <c:tickLblPos val="nextTo"/>
        <c:crossAx val="43091856"/>
        <c:crosses val="min"/>
        <c:crossBetween val="midCat"/>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94069192751236"/>
          <c:y val="0.17789473684210527"/>
          <c:w val="0.50411861614497533"/>
          <c:h val="0.64421052631578946"/>
        </c:manualLayout>
      </c:layout>
      <c:pieChart>
        <c:varyColors val="0"/>
        <c:ser>
          <c:idx val="0"/>
          <c:order val="0"/>
          <c:dPt>
            <c:idx val="0"/>
            <c:bubble3D val="0"/>
            <c:spPr>
              <a:solidFill>
                <a:srgbClr val="009FA9"/>
              </a:solidFill>
              <a:ln w="12700" cmpd="sng" algn="ctr">
                <a:solidFill>
                  <a:schemeClr val="bg1"/>
                </a:solidFill>
                <a:prstDash val="solid"/>
              </a:ln>
            </c:spPr>
            <c:extLst>
              <c:ext xmlns:c16="http://schemas.microsoft.com/office/drawing/2014/chart" uri="{C3380CC4-5D6E-409C-BE32-E72D297353CC}">
                <c16:uniqueId val="{00000000-3A3A-4C7B-B355-9B4721102C8A}"/>
              </c:ext>
            </c:extLst>
          </c:dPt>
          <c:dPt>
            <c:idx val="1"/>
            <c:bubble3D val="0"/>
            <c:spPr>
              <a:solidFill>
                <a:srgbClr val="D81159"/>
              </a:solidFill>
              <a:ln w="12700" cmpd="sng" algn="ctr">
                <a:solidFill>
                  <a:schemeClr val="bg1"/>
                </a:solidFill>
                <a:prstDash val="solid"/>
              </a:ln>
            </c:spPr>
            <c:extLst>
              <c:ext xmlns:c16="http://schemas.microsoft.com/office/drawing/2014/chart" uri="{C3380CC4-5D6E-409C-BE32-E72D297353CC}">
                <c16:uniqueId val="{00000001-3A3A-4C7B-B355-9B4721102C8A}"/>
              </c:ext>
            </c:extLst>
          </c:dPt>
          <c:dPt>
            <c:idx val="2"/>
            <c:bubble3D val="0"/>
            <c:spPr>
              <a:solidFill>
                <a:srgbClr val="FEC000"/>
              </a:solidFill>
              <a:ln w="12700" cmpd="sng" algn="ctr">
                <a:solidFill>
                  <a:schemeClr val="bg1"/>
                </a:solidFill>
                <a:prstDash val="solid"/>
              </a:ln>
            </c:spPr>
            <c:extLst>
              <c:ext xmlns:c16="http://schemas.microsoft.com/office/drawing/2014/chart" uri="{C3380CC4-5D6E-409C-BE32-E72D297353CC}">
                <c16:uniqueId val="{00000002-3A3A-4C7B-B355-9B4721102C8A}"/>
              </c:ext>
            </c:extLst>
          </c:dPt>
          <c:dLbls>
            <c:dLbl>
              <c:idx val="0"/>
              <c:layout>
                <c:manualLayout>
                  <c:x val="5.1894563426688634E-2"/>
                  <c:y val="-3.05263157894736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A3A-4C7B-B355-9B4721102C8A}"/>
                </c:ext>
              </c:extLst>
            </c:dLbl>
            <c:dLbl>
              <c:idx val="1"/>
              <c:layout>
                <c:manualLayout>
                  <c:x val="3.789126853377265E-2"/>
                  <c:y val="7.3684210526315783E-2"/>
                </c:manualLayout>
              </c:layout>
              <c:numFmt formatCode="#,##0&quot;%&quot;;&quot;-&quot;#,##0&quot;%&quot;" sourceLinked="0"/>
              <c:spPr>
                <a:noFill/>
                <a:ln>
                  <a:noFill/>
                </a:ln>
              </c:spPr>
              <c:txPr>
                <a:bodyPr wrap="none"/>
                <a:lstStyle/>
                <a:p>
                  <a:pPr>
                    <a:defRPr sz="800" kern="1200">
                      <a:solidFill>
                        <a:schemeClr val="tx1"/>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A3A-4C7B-B355-9B4721102C8A}"/>
                </c:ext>
              </c:extLst>
            </c:dLbl>
            <c:dLbl>
              <c:idx val="2"/>
              <c:layout>
                <c:manualLayout>
                  <c:x val="-5.8484349258649093E-2"/>
                  <c:y val="9.4736842105263164E-3"/>
                </c:manualLayout>
              </c:layout>
              <c:numFmt formatCode="#,##0&quot;%&quot;;&quot;-&quot;#,##0&quot;%&quot;" sourceLinked="0"/>
              <c:spPr>
                <a:noFill/>
                <a:ln>
                  <a:noFill/>
                </a:ln>
              </c:spPr>
              <c:txPr>
                <a:bodyPr wrap="none"/>
                <a:lstStyle/>
                <a:p>
                  <a:pPr>
                    <a:defRPr sz="800" kern="1200">
                      <a:solidFill>
                        <a:srgbClr val="000000"/>
                      </a:solidFill>
                      <a:latin typeface="+mn-lt"/>
                      <a:ea typeface="+mn-ea"/>
                      <a:cs typeface="+mn-cs"/>
                    </a:defRPr>
                  </a:pPr>
                  <a:endParaRPr lang="it-IT"/>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A3A-4C7B-B355-9B4721102C8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37</c:v>
                </c:pt>
                <c:pt idx="1">
                  <c:v>8</c:v>
                </c:pt>
                <c:pt idx="2">
                  <c:v>55.000000000000007</c:v>
                </c:pt>
              </c:numCache>
            </c:numRef>
          </c:val>
          <c:extLst>
            <c:ext xmlns:c16="http://schemas.microsoft.com/office/drawing/2014/chart" uri="{C3380CC4-5D6E-409C-BE32-E72D297353CC}">
              <c16:uniqueId val="{00000003-3A3A-4C7B-B355-9B4721102C8A}"/>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3D62-46F9-9484-D4429829B4E7}"/>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3D62-46F9-9484-D4429829B4E7}"/>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3D62-46F9-9484-D4429829B4E7}"/>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3D62-46F9-9484-D4429829B4E7}"/>
              </c:ext>
            </c:extLst>
          </c:dPt>
          <c:val>
            <c:numRef>
              <c:f>Sheet1!$A$1:$D$1</c:f>
              <c:numCache>
                <c:formatCode>General</c:formatCode>
                <c:ptCount val="4"/>
                <c:pt idx="0">
                  <c:v>27</c:v>
                </c:pt>
                <c:pt idx="1">
                  <c:v>22</c:v>
                </c:pt>
                <c:pt idx="2">
                  <c:v>35</c:v>
                </c:pt>
                <c:pt idx="3">
                  <c:v>25</c:v>
                </c:pt>
              </c:numCache>
            </c:numRef>
          </c:val>
          <c:smooth val="0"/>
          <c:extLst>
            <c:ext xmlns:c16="http://schemas.microsoft.com/office/drawing/2014/chart" uri="{C3380CC4-5D6E-409C-BE32-E72D297353CC}">
              <c16:uniqueId val="{00000004-3D62-46F9-9484-D4429829B4E7}"/>
            </c:ext>
          </c:extLst>
        </c:ser>
        <c:dLbls>
          <c:showLegendKey val="0"/>
          <c:showVal val="0"/>
          <c:showCatName val="0"/>
          <c:showSerName val="0"/>
          <c:showPercent val="0"/>
          <c:showBubbleSize val="0"/>
        </c:dLbls>
        <c:smooth val="0"/>
        <c:axId val="1787576543"/>
        <c:axId val="1"/>
      </c:lineChart>
      <c:catAx>
        <c:axId val="1787576543"/>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5"/>
          <c:min val="22"/>
        </c:scaling>
        <c:delete val="1"/>
        <c:axPos val="l"/>
        <c:numFmt formatCode="General" sourceLinked="1"/>
        <c:majorTickMark val="out"/>
        <c:minorTickMark val="none"/>
        <c:tickLblPos val="nextTo"/>
        <c:crossAx val="1787576543"/>
        <c:crosses val="min"/>
        <c:crossBetween val="midCat"/>
      </c:valAx>
    </c:plotArea>
    <c:plotVisOnly val="0"/>
    <c:dispBlanksAs val="gap"/>
    <c:showDLblsOverMax val="1"/>
  </c:chart>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DC3F-4750-A65F-AE5F36C3AE7B}"/>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DC3F-4750-A65F-AE5F36C3AE7B}"/>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DC3F-4750-A65F-AE5F36C3AE7B}"/>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DC3F-4750-A65F-AE5F36C3AE7B}"/>
              </c:ext>
            </c:extLst>
          </c:dPt>
          <c:val>
            <c:numRef>
              <c:f>Sheet1!$A$1:$D$1</c:f>
              <c:numCache>
                <c:formatCode>General</c:formatCode>
                <c:ptCount val="4"/>
                <c:pt idx="0">
                  <c:v>42</c:v>
                </c:pt>
                <c:pt idx="1">
                  <c:v>31</c:v>
                </c:pt>
                <c:pt idx="2">
                  <c:v>42</c:v>
                </c:pt>
                <c:pt idx="3">
                  <c:v>37</c:v>
                </c:pt>
              </c:numCache>
            </c:numRef>
          </c:val>
          <c:smooth val="0"/>
          <c:extLst>
            <c:ext xmlns:c16="http://schemas.microsoft.com/office/drawing/2014/chart" uri="{C3380CC4-5D6E-409C-BE32-E72D297353CC}">
              <c16:uniqueId val="{00000004-DC3F-4750-A65F-AE5F36C3AE7B}"/>
            </c:ext>
          </c:extLst>
        </c:ser>
        <c:dLbls>
          <c:showLegendKey val="0"/>
          <c:showVal val="0"/>
          <c:showCatName val="0"/>
          <c:showSerName val="0"/>
          <c:showPercent val="0"/>
          <c:showBubbleSize val="0"/>
        </c:dLbls>
        <c:smooth val="0"/>
        <c:axId val="1843816448"/>
        <c:axId val="1"/>
      </c:lineChart>
      <c:catAx>
        <c:axId val="18438164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2"/>
          <c:min val="31"/>
        </c:scaling>
        <c:delete val="1"/>
        <c:axPos val="l"/>
        <c:numFmt formatCode="General" sourceLinked="1"/>
        <c:majorTickMark val="out"/>
        <c:minorTickMark val="none"/>
        <c:tickLblPos val="nextTo"/>
        <c:crossAx val="1843816448"/>
        <c:crosses val="min"/>
        <c:crossBetween val="midCat"/>
      </c:valAx>
    </c:plotArea>
    <c:plotVisOnly val="0"/>
    <c:dispBlanksAs val="gap"/>
    <c:showDLblsOverMax val="1"/>
  </c:chart>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0.10297029702970296"/>
          <c:w val="0.87559808612440193"/>
          <c:h val="0.7940594059405941"/>
        </c:manualLayout>
      </c:layout>
      <c:lineChart>
        <c:grouping val="standard"/>
        <c:varyColors val="0"/>
        <c:ser>
          <c:idx val="0"/>
          <c:order val="0"/>
          <c:spPr>
            <a:ln w="28575" cmpd="sng" algn="ctr">
              <a:solidFill>
                <a:schemeClr val="accent1"/>
              </a:solidFill>
              <a:prstDash val="solid"/>
            </a:ln>
          </c:spPr>
          <c:marker>
            <c:symbol val="none"/>
          </c:marker>
          <c:dPt>
            <c:idx val="0"/>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0-874A-46E2-B968-10A59841E4CD}"/>
              </c:ext>
            </c:extLst>
          </c:dPt>
          <c:dPt>
            <c:idx val="1"/>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1-874A-46E2-B968-10A59841E4CD}"/>
              </c:ext>
            </c:extLst>
          </c:dPt>
          <c:dPt>
            <c:idx val="2"/>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2-874A-46E2-B968-10A59841E4CD}"/>
              </c:ext>
            </c:extLst>
          </c:dPt>
          <c:dPt>
            <c:idx val="3"/>
            <c:marker>
              <c:symbol val="circle"/>
              <c:size val="5"/>
              <c:spPr>
                <a:solidFill>
                  <a:srgbClr val="FFFFFF"/>
                </a:solidFill>
                <a:ln w="9525" cmpd="sng" algn="ctr">
                  <a:solidFill>
                    <a:schemeClr val="accent1"/>
                  </a:solidFill>
                  <a:prstDash val="solid"/>
                </a:ln>
              </c:spPr>
            </c:marker>
            <c:bubble3D val="0"/>
            <c:extLst>
              <c:ext xmlns:c16="http://schemas.microsoft.com/office/drawing/2014/chart" uri="{C3380CC4-5D6E-409C-BE32-E72D297353CC}">
                <c16:uniqueId val="{00000003-874A-46E2-B968-10A59841E4CD}"/>
              </c:ext>
            </c:extLst>
          </c:dPt>
          <c:val>
            <c:numRef>
              <c:f>Sheet1!$A$1:$D$1</c:f>
              <c:numCache>
                <c:formatCode>General</c:formatCode>
                <c:ptCount val="4"/>
                <c:pt idx="0">
                  <c:v>12</c:v>
                </c:pt>
                <c:pt idx="1">
                  <c:v>49</c:v>
                </c:pt>
                <c:pt idx="2">
                  <c:v>51</c:v>
                </c:pt>
                <c:pt idx="3">
                  <c:v>42</c:v>
                </c:pt>
              </c:numCache>
            </c:numRef>
          </c:val>
          <c:smooth val="0"/>
          <c:extLst>
            <c:ext xmlns:c16="http://schemas.microsoft.com/office/drawing/2014/chart" uri="{C3380CC4-5D6E-409C-BE32-E72D297353CC}">
              <c16:uniqueId val="{00000004-874A-46E2-B968-10A59841E4CD}"/>
            </c:ext>
          </c:extLst>
        </c:ser>
        <c:dLbls>
          <c:showLegendKey val="0"/>
          <c:showVal val="0"/>
          <c:showCatName val="0"/>
          <c:showSerName val="0"/>
          <c:showPercent val="0"/>
          <c:showBubbleSize val="0"/>
        </c:dLbls>
        <c:smooth val="0"/>
        <c:axId val="1843812608"/>
        <c:axId val="1"/>
      </c:lineChart>
      <c:catAx>
        <c:axId val="18438126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2"/>
          <c:min val="12"/>
        </c:scaling>
        <c:delete val="1"/>
        <c:axPos val="l"/>
        <c:numFmt formatCode="General" sourceLinked="1"/>
        <c:majorTickMark val="out"/>
        <c:minorTickMark val="none"/>
        <c:tickLblPos val="nextTo"/>
        <c:crossAx val="1843812608"/>
        <c:crosses val="min"/>
        <c:crossBetween val="midCat"/>
      </c:valAx>
    </c:plotArea>
    <c:plotVisOnly val="0"/>
    <c:dispBlanksAs val="gap"/>
    <c:showDLblsOverMax val="1"/>
  </c:chart>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E0AE-4A36-8A17-8C0749EF6056}"/>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E0AE-4A36-8A17-8C0749EF6056}"/>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E0AE-4A36-8A17-8C0749EF6056}"/>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E0AE-4A36-8A17-8C0749EF6056}"/>
              </c:ext>
            </c:extLst>
          </c:dPt>
          <c:val>
            <c:numRef>
              <c:f>Sheet1!$A$1:$D$1</c:f>
              <c:numCache>
                <c:formatCode>General</c:formatCode>
                <c:ptCount val="4"/>
                <c:pt idx="0">
                  <c:v>1.0000000000000009</c:v>
                </c:pt>
                <c:pt idx="1">
                  <c:v>2</c:v>
                </c:pt>
                <c:pt idx="2">
                  <c:v>1</c:v>
                </c:pt>
                <c:pt idx="3">
                  <c:v>2</c:v>
                </c:pt>
              </c:numCache>
            </c:numRef>
          </c:val>
          <c:smooth val="0"/>
          <c:extLst>
            <c:ext xmlns:c16="http://schemas.microsoft.com/office/drawing/2014/chart" uri="{C3380CC4-5D6E-409C-BE32-E72D297353CC}">
              <c16:uniqueId val="{00000004-E0AE-4A36-8A17-8C0749EF6056}"/>
            </c:ext>
          </c:extLst>
        </c:ser>
        <c:dLbls>
          <c:showLegendKey val="0"/>
          <c:showVal val="0"/>
          <c:showCatName val="0"/>
          <c:showSerName val="0"/>
          <c:showPercent val="0"/>
          <c:showBubbleSize val="0"/>
        </c:dLbls>
        <c:smooth val="0"/>
        <c:axId val="1843660928"/>
        <c:axId val="1"/>
      </c:lineChart>
      <c:catAx>
        <c:axId val="18436609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0000000000000018"/>
          <c:min val="1"/>
        </c:scaling>
        <c:delete val="1"/>
        <c:axPos val="l"/>
        <c:numFmt formatCode="General" sourceLinked="1"/>
        <c:majorTickMark val="out"/>
        <c:minorTickMark val="none"/>
        <c:tickLblPos val="nextTo"/>
        <c:crossAx val="1843660928"/>
        <c:crosses val="min"/>
        <c:crossBetween val="midCat"/>
      </c:valAx>
    </c:plotArea>
    <c:plotVisOnly val="0"/>
    <c:dispBlanksAs val="gap"/>
    <c:showDLblsOverMax val="1"/>
  </c:chart>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19626168224299E-2"/>
          <c:w val="0.87574671445639185"/>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983A-426D-B1FA-D6A1CF6CA4E0}"/>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983A-426D-B1FA-D6A1CF6CA4E0}"/>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983A-426D-B1FA-D6A1CF6CA4E0}"/>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983A-426D-B1FA-D6A1CF6CA4E0}"/>
              </c:ext>
            </c:extLst>
          </c:dPt>
          <c:val>
            <c:numRef>
              <c:f>Sheet1!$A$1:$D$1</c:f>
              <c:numCache>
                <c:formatCode>General</c:formatCode>
                <c:ptCount val="4"/>
                <c:pt idx="0">
                  <c:v>27</c:v>
                </c:pt>
                <c:pt idx="1">
                  <c:v>12</c:v>
                </c:pt>
                <c:pt idx="2">
                  <c:v>19</c:v>
                </c:pt>
                <c:pt idx="3">
                  <c:v>6</c:v>
                </c:pt>
              </c:numCache>
            </c:numRef>
          </c:val>
          <c:smooth val="0"/>
          <c:extLst>
            <c:ext xmlns:c16="http://schemas.microsoft.com/office/drawing/2014/chart" uri="{C3380CC4-5D6E-409C-BE32-E72D297353CC}">
              <c16:uniqueId val="{00000004-983A-426D-B1FA-D6A1CF6CA4E0}"/>
            </c:ext>
          </c:extLst>
        </c:ser>
        <c:dLbls>
          <c:showLegendKey val="0"/>
          <c:showVal val="0"/>
          <c:showCatName val="0"/>
          <c:showSerName val="0"/>
          <c:showPercent val="0"/>
          <c:showBubbleSize val="0"/>
        </c:dLbls>
        <c:smooth val="0"/>
        <c:axId val="1843671008"/>
        <c:axId val="1"/>
      </c:lineChart>
      <c:catAx>
        <c:axId val="18436710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7"/>
          <c:min val="6"/>
        </c:scaling>
        <c:delete val="1"/>
        <c:axPos val="l"/>
        <c:numFmt formatCode="General" sourceLinked="1"/>
        <c:majorTickMark val="out"/>
        <c:minorTickMark val="none"/>
        <c:tickLblPos val="nextTo"/>
        <c:crossAx val="1843671008"/>
        <c:crosses val="min"/>
        <c:crossBetween val="midCat"/>
      </c:valAx>
    </c:plotArea>
    <c:plotVisOnly val="0"/>
    <c:dispBlanksAs val="gap"/>
    <c:showDLblsOverMax val="1"/>
  </c:chart>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D12A-4827-B53A-794B1BCEBB58}"/>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D12A-4827-B53A-794B1BCEBB58}"/>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D12A-4827-B53A-794B1BCEBB58}"/>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D12A-4827-B53A-794B1BCEBB58}"/>
              </c:ext>
            </c:extLst>
          </c:dPt>
          <c:val>
            <c:numRef>
              <c:f>Sheet1!$A$1:$D$1</c:f>
              <c:numCache>
                <c:formatCode>General</c:formatCode>
                <c:ptCount val="4"/>
                <c:pt idx="0">
                  <c:v>2.0000000000000018</c:v>
                </c:pt>
                <c:pt idx="1">
                  <c:v>11</c:v>
                </c:pt>
                <c:pt idx="2">
                  <c:v>7.0000000000000009</c:v>
                </c:pt>
                <c:pt idx="3">
                  <c:v>1</c:v>
                </c:pt>
              </c:numCache>
            </c:numRef>
          </c:val>
          <c:smooth val="0"/>
          <c:extLst>
            <c:ext xmlns:c16="http://schemas.microsoft.com/office/drawing/2014/chart" uri="{C3380CC4-5D6E-409C-BE32-E72D297353CC}">
              <c16:uniqueId val="{00000004-D12A-4827-B53A-794B1BCEBB58}"/>
            </c:ext>
          </c:extLst>
        </c:ser>
        <c:dLbls>
          <c:showLegendKey val="0"/>
          <c:showVal val="0"/>
          <c:showCatName val="0"/>
          <c:showSerName val="0"/>
          <c:showPercent val="0"/>
          <c:showBubbleSize val="0"/>
        </c:dLbls>
        <c:smooth val="0"/>
        <c:axId val="1843664288"/>
        <c:axId val="1"/>
      </c:lineChart>
      <c:catAx>
        <c:axId val="1843664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1"/>
          <c:min val="1"/>
        </c:scaling>
        <c:delete val="1"/>
        <c:axPos val="l"/>
        <c:numFmt formatCode="General" sourceLinked="1"/>
        <c:majorTickMark val="out"/>
        <c:minorTickMark val="none"/>
        <c:tickLblPos val="nextTo"/>
        <c:crossAx val="1843664288"/>
        <c:crosses val="min"/>
        <c:crossBetween val="midCat"/>
      </c:valAx>
    </c:plotArea>
    <c:plotVisOnly val="0"/>
    <c:dispBlanksAs val="gap"/>
    <c:showDLblsOverMax val="1"/>
  </c:chart>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856B-41E3-9CB7-15E219D10AD0}"/>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856B-41E3-9CB7-15E219D10AD0}"/>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856B-41E3-9CB7-15E219D10AD0}"/>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856B-41E3-9CB7-15E219D10AD0}"/>
              </c:ext>
            </c:extLst>
          </c:dPt>
          <c:val>
            <c:numRef>
              <c:f>Sheet1!$A$1:$D$1</c:f>
              <c:numCache>
                <c:formatCode>General</c:formatCode>
                <c:ptCount val="4"/>
                <c:pt idx="0">
                  <c:v>1.0000000000000009</c:v>
                </c:pt>
                <c:pt idx="1">
                  <c:v>38</c:v>
                </c:pt>
                <c:pt idx="2">
                  <c:v>8</c:v>
                </c:pt>
                <c:pt idx="3">
                  <c:v>26</c:v>
                </c:pt>
              </c:numCache>
            </c:numRef>
          </c:val>
          <c:smooth val="0"/>
          <c:extLst>
            <c:ext xmlns:c16="http://schemas.microsoft.com/office/drawing/2014/chart" uri="{C3380CC4-5D6E-409C-BE32-E72D297353CC}">
              <c16:uniqueId val="{00000004-856B-41E3-9CB7-15E219D10AD0}"/>
            </c:ext>
          </c:extLst>
        </c:ser>
        <c:dLbls>
          <c:showLegendKey val="0"/>
          <c:showVal val="0"/>
          <c:showCatName val="0"/>
          <c:showSerName val="0"/>
          <c:showPercent val="0"/>
          <c:showBubbleSize val="0"/>
        </c:dLbls>
        <c:smooth val="0"/>
        <c:axId val="1843666208"/>
        <c:axId val="1"/>
      </c:lineChart>
      <c:catAx>
        <c:axId val="18436662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8"/>
          <c:min val="1.0000000000000009"/>
        </c:scaling>
        <c:delete val="1"/>
        <c:axPos val="l"/>
        <c:numFmt formatCode="General" sourceLinked="1"/>
        <c:majorTickMark val="out"/>
        <c:minorTickMark val="none"/>
        <c:tickLblPos val="nextTo"/>
        <c:crossAx val="1843666208"/>
        <c:crosses val="min"/>
        <c:crossBetween val="midCat"/>
      </c:valAx>
    </c:plotArea>
    <c:plotVisOnly val="0"/>
    <c:dispBlanksAs val="gap"/>
    <c:showDLblsOverMax val="1"/>
  </c:chart>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C923-4B82-ACB1-513D583BCEEC}"/>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C923-4B82-ACB1-513D583BCEEC}"/>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C923-4B82-ACB1-513D583BCEEC}"/>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C923-4B82-ACB1-513D583BCEEC}"/>
              </c:ext>
            </c:extLst>
          </c:dPt>
          <c:val>
            <c:numRef>
              <c:f>Sheet1!$A$1:$D$1</c:f>
              <c:numCache>
                <c:formatCode>General</c:formatCode>
                <c:ptCount val="4"/>
                <c:pt idx="0">
                  <c:v>3.9999999999999925</c:v>
                </c:pt>
                <c:pt idx="1">
                  <c:v>2</c:v>
                </c:pt>
                <c:pt idx="2">
                  <c:v>9</c:v>
                </c:pt>
                <c:pt idx="3">
                  <c:v>2</c:v>
                </c:pt>
              </c:numCache>
            </c:numRef>
          </c:val>
          <c:smooth val="0"/>
          <c:extLst>
            <c:ext xmlns:c16="http://schemas.microsoft.com/office/drawing/2014/chart" uri="{C3380CC4-5D6E-409C-BE32-E72D297353CC}">
              <c16:uniqueId val="{00000004-C923-4B82-ACB1-513D583BCEEC}"/>
            </c:ext>
          </c:extLst>
        </c:ser>
        <c:dLbls>
          <c:showLegendKey val="0"/>
          <c:showVal val="0"/>
          <c:showCatName val="0"/>
          <c:showSerName val="0"/>
          <c:showPercent val="0"/>
          <c:showBubbleSize val="0"/>
        </c:dLbls>
        <c:smooth val="0"/>
        <c:axId val="1843669568"/>
        <c:axId val="1"/>
      </c:lineChart>
      <c:catAx>
        <c:axId val="184366956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9"/>
          <c:min val="2"/>
        </c:scaling>
        <c:delete val="1"/>
        <c:axPos val="l"/>
        <c:numFmt formatCode="General" sourceLinked="1"/>
        <c:majorTickMark val="out"/>
        <c:minorTickMark val="none"/>
        <c:tickLblPos val="nextTo"/>
        <c:crossAx val="1843669568"/>
        <c:crosses val="min"/>
        <c:crossBetween val="midCat"/>
      </c:valAx>
    </c:plotArea>
    <c:plotVisOnly val="0"/>
    <c:dispBlanksAs val="gap"/>
    <c:showDLblsOverMax val="1"/>
  </c:chart>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30F2-43C1-BC65-45DB609551AD}"/>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30F2-43C1-BC65-45DB609551AD}"/>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30F2-43C1-BC65-45DB609551AD}"/>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30F2-43C1-BC65-45DB609551AD}"/>
              </c:ext>
            </c:extLst>
          </c:dPt>
          <c:val>
            <c:numRef>
              <c:f>Sheet1!$A$1:$D$1</c:f>
              <c:numCache>
                <c:formatCode>General</c:formatCode>
                <c:ptCount val="4"/>
                <c:pt idx="0">
                  <c:v>2.0000000000000018</c:v>
                </c:pt>
                <c:pt idx="1">
                  <c:v>0</c:v>
                </c:pt>
                <c:pt idx="2">
                  <c:v>0</c:v>
                </c:pt>
                <c:pt idx="3">
                  <c:v>1</c:v>
                </c:pt>
              </c:numCache>
            </c:numRef>
          </c:val>
          <c:smooth val="0"/>
          <c:extLst>
            <c:ext xmlns:c16="http://schemas.microsoft.com/office/drawing/2014/chart" uri="{C3380CC4-5D6E-409C-BE32-E72D297353CC}">
              <c16:uniqueId val="{00000004-30F2-43C1-BC65-45DB609551AD}"/>
            </c:ext>
          </c:extLst>
        </c:ser>
        <c:dLbls>
          <c:showLegendKey val="0"/>
          <c:showVal val="0"/>
          <c:showCatName val="0"/>
          <c:showSerName val="0"/>
          <c:showPercent val="0"/>
          <c:showBubbleSize val="0"/>
        </c:dLbls>
        <c:smooth val="0"/>
        <c:axId val="1843677728"/>
        <c:axId val="1"/>
      </c:lineChart>
      <c:catAx>
        <c:axId val="18436777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2.0000000000000018"/>
          <c:min val="0"/>
        </c:scaling>
        <c:delete val="1"/>
        <c:axPos val="l"/>
        <c:numFmt formatCode="General" sourceLinked="1"/>
        <c:majorTickMark val="out"/>
        <c:minorTickMark val="none"/>
        <c:tickLblPos val="nextTo"/>
        <c:crossAx val="1843677728"/>
        <c:crosses val="min"/>
        <c:crossBetween val="midCat"/>
      </c:valAx>
    </c:plotArea>
    <c:plotVisOnly val="0"/>
    <c:dispBlanksAs val="gap"/>
    <c:showDLblsOverMax val="1"/>
  </c:chart>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rgbClr val="C30C3E"/>
              </a:solidFill>
              <a:prstDash val="solid"/>
            </a:ln>
          </c:spPr>
          <c:marker>
            <c:symbol val="none"/>
          </c:marker>
          <c:dPt>
            <c:idx val="0"/>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0-0BAF-4479-9900-F95ED3D507E6}"/>
              </c:ext>
            </c:extLst>
          </c:dPt>
          <c:dPt>
            <c:idx val="1"/>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1-0BAF-4479-9900-F95ED3D507E6}"/>
              </c:ext>
            </c:extLst>
          </c:dPt>
          <c:dPt>
            <c:idx val="2"/>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2-0BAF-4479-9900-F95ED3D507E6}"/>
              </c:ext>
            </c:extLst>
          </c:dPt>
          <c:dPt>
            <c:idx val="3"/>
            <c:marker>
              <c:symbol val="circle"/>
              <c:size val="5"/>
              <c:spPr>
                <a:solidFill>
                  <a:srgbClr val="FFFFFF"/>
                </a:solidFill>
                <a:ln w="9525" cmpd="sng" algn="ctr">
                  <a:solidFill>
                    <a:srgbClr val="C30C3E"/>
                  </a:solidFill>
                  <a:prstDash val="solid"/>
                </a:ln>
              </c:spPr>
            </c:marker>
            <c:bubble3D val="0"/>
            <c:extLst>
              <c:ext xmlns:c16="http://schemas.microsoft.com/office/drawing/2014/chart" uri="{C3380CC4-5D6E-409C-BE32-E72D297353CC}">
                <c16:uniqueId val="{00000003-0BAF-4479-9900-F95ED3D507E6}"/>
              </c:ext>
            </c:extLst>
          </c:dPt>
          <c:val>
            <c:numRef>
              <c:f>Sheet1!$A$1:$D$1</c:f>
              <c:numCache>
                <c:formatCode>General</c:formatCode>
                <c:ptCount val="4"/>
                <c:pt idx="0">
                  <c:v>1.0000000000000009</c:v>
                </c:pt>
                <c:pt idx="1">
                  <c:v>0</c:v>
                </c:pt>
                <c:pt idx="2">
                  <c:v>1</c:v>
                </c:pt>
                <c:pt idx="3">
                  <c:v>0</c:v>
                </c:pt>
              </c:numCache>
            </c:numRef>
          </c:val>
          <c:smooth val="0"/>
          <c:extLst>
            <c:ext xmlns:c16="http://schemas.microsoft.com/office/drawing/2014/chart" uri="{C3380CC4-5D6E-409C-BE32-E72D297353CC}">
              <c16:uniqueId val="{00000004-0BAF-4479-9900-F95ED3D507E6}"/>
            </c:ext>
          </c:extLst>
        </c:ser>
        <c:dLbls>
          <c:showLegendKey val="0"/>
          <c:showVal val="0"/>
          <c:showCatName val="0"/>
          <c:showSerName val="0"/>
          <c:showPercent val="0"/>
          <c:showBubbleSize val="0"/>
        </c:dLbls>
        <c:smooth val="0"/>
        <c:axId val="1843683008"/>
        <c:axId val="1"/>
      </c:lineChart>
      <c:catAx>
        <c:axId val="18436830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1.0000000000000009"/>
          <c:min val="0"/>
        </c:scaling>
        <c:delete val="1"/>
        <c:axPos val="l"/>
        <c:numFmt formatCode="General" sourceLinked="1"/>
        <c:majorTickMark val="out"/>
        <c:minorTickMark val="none"/>
        <c:tickLblPos val="nextTo"/>
        <c:crossAx val="1843683008"/>
        <c:crosses val="min"/>
        <c:crossBetween val="midCat"/>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071895424836602E-2"/>
          <c:y val="3.880597014925373E-2"/>
          <c:w val="0.97385620915032678"/>
          <c:h val="0.92238805970149251"/>
        </c:manualLayout>
      </c:layout>
      <c:scatterChart>
        <c:scatterStyle val="lineMarker"/>
        <c:varyColors val="0"/>
        <c:ser>
          <c:idx val="0"/>
          <c:order val="0"/>
          <c:spPr>
            <a:ln w="19050" cmpd="sng" algn="ctr">
              <a:solidFill>
                <a:srgbClr val="009FA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Sheet1!$A$2:$AE$2</c:f>
              <c:numCache>
                <c:formatCode>General</c:formatCode>
                <c:ptCount val="31"/>
                <c:pt idx="0">
                  <c:v>8</c:v>
                </c:pt>
                <c:pt idx="1">
                  <c:v>10</c:v>
                </c:pt>
                <c:pt idx="2">
                  <c:v>9</c:v>
                </c:pt>
                <c:pt idx="3">
                  <c:v>27</c:v>
                </c:pt>
                <c:pt idx="4">
                  <c:v>68</c:v>
                </c:pt>
                <c:pt idx="5">
                  <c:v>37</c:v>
                </c:pt>
                <c:pt idx="6">
                  <c:v>40</c:v>
                </c:pt>
                <c:pt idx="7">
                  <c:v>32</c:v>
                </c:pt>
                <c:pt idx="8">
                  <c:v>21</c:v>
                </c:pt>
                <c:pt idx="9">
                  <c:v>25</c:v>
                </c:pt>
                <c:pt idx="10">
                  <c:v>23</c:v>
                </c:pt>
                <c:pt idx="11">
                  <c:v>28</c:v>
                </c:pt>
                <c:pt idx="12">
                  <c:v>24</c:v>
                </c:pt>
                <c:pt idx="13">
                  <c:v>40</c:v>
                </c:pt>
                <c:pt idx="14">
                  <c:v>17</c:v>
                </c:pt>
                <c:pt idx="15">
                  <c:v>8</c:v>
                </c:pt>
                <c:pt idx="16">
                  <c:v>6</c:v>
                </c:pt>
                <c:pt idx="17">
                  <c:v>10</c:v>
                </c:pt>
                <c:pt idx="18">
                  <c:v>13</c:v>
                </c:pt>
                <c:pt idx="19">
                  <c:v>13</c:v>
                </c:pt>
                <c:pt idx="20">
                  <c:v>13</c:v>
                </c:pt>
                <c:pt idx="21">
                  <c:v>13</c:v>
                </c:pt>
                <c:pt idx="22">
                  <c:v>14</c:v>
                </c:pt>
                <c:pt idx="23">
                  <c:v>6</c:v>
                </c:pt>
                <c:pt idx="24">
                  <c:v>13</c:v>
                </c:pt>
                <c:pt idx="25">
                  <c:v>14</c:v>
                </c:pt>
                <c:pt idx="26">
                  <c:v>51</c:v>
                </c:pt>
                <c:pt idx="27">
                  <c:v>32</c:v>
                </c:pt>
                <c:pt idx="28">
                  <c:v>23</c:v>
                </c:pt>
                <c:pt idx="29">
                  <c:v>15</c:v>
                </c:pt>
                <c:pt idx="30">
                  <c:v>9</c:v>
                </c:pt>
              </c:numCache>
            </c:numRef>
          </c:yVal>
          <c:smooth val="1"/>
          <c:extLst>
            <c:ext xmlns:c16="http://schemas.microsoft.com/office/drawing/2014/chart" uri="{C3380CC4-5D6E-409C-BE32-E72D297353CC}">
              <c16:uniqueId val="{00000000-A607-4B79-8977-E4EF6946AF59}"/>
            </c:ext>
          </c:extLst>
        </c:ser>
        <c:ser>
          <c:idx val="1"/>
          <c:order val="1"/>
          <c:spPr>
            <a:ln w="19050" cmpd="sng" algn="ctr">
              <a:solidFill>
                <a:srgbClr val="FFBC42"/>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Sheet1!$A$3:$AE$3</c:f>
              <c:numCache>
                <c:formatCode>General</c:formatCode>
                <c:ptCount val="31"/>
                <c:pt idx="0">
                  <c:v>38</c:v>
                </c:pt>
                <c:pt idx="1">
                  <c:v>54</c:v>
                </c:pt>
                <c:pt idx="2">
                  <c:v>27</c:v>
                </c:pt>
                <c:pt idx="3">
                  <c:v>74</c:v>
                </c:pt>
                <c:pt idx="4">
                  <c:v>100</c:v>
                </c:pt>
                <c:pt idx="5">
                  <c:v>53</c:v>
                </c:pt>
                <c:pt idx="6">
                  <c:v>66</c:v>
                </c:pt>
                <c:pt idx="7">
                  <c:v>42</c:v>
                </c:pt>
                <c:pt idx="8">
                  <c:v>27</c:v>
                </c:pt>
                <c:pt idx="9">
                  <c:v>39</c:v>
                </c:pt>
                <c:pt idx="10">
                  <c:v>25</c:v>
                </c:pt>
                <c:pt idx="11">
                  <c:v>37</c:v>
                </c:pt>
                <c:pt idx="12">
                  <c:v>31</c:v>
                </c:pt>
                <c:pt idx="13">
                  <c:v>41</c:v>
                </c:pt>
                <c:pt idx="14">
                  <c:v>20</c:v>
                </c:pt>
                <c:pt idx="15">
                  <c:v>11</c:v>
                </c:pt>
                <c:pt idx="16">
                  <c:v>17</c:v>
                </c:pt>
                <c:pt idx="17">
                  <c:v>17</c:v>
                </c:pt>
                <c:pt idx="18">
                  <c:v>17</c:v>
                </c:pt>
                <c:pt idx="19">
                  <c:v>22</c:v>
                </c:pt>
                <c:pt idx="20">
                  <c:v>33</c:v>
                </c:pt>
                <c:pt idx="21">
                  <c:v>15</c:v>
                </c:pt>
                <c:pt idx="22">
                  <c:v>22</c:v>
                </c:pt>
                <c:pt idx="23">
                  <c:v>20</c:v>
                </c:pt>
                <c:pt idx="24">
                  <c:v>38</c:v>
                </c:pt>
                <c:pt idx="25">
                  <c:v>18</c:v>
                </c:pt>
                <c:pt idx="26">
                  <c:v>29</c:v>
                </c:pt>
                <c:pt idx="27">
                  <c:v>20</c:v>
                </c:pt>
                <c:pt idx="28">
                  <c:v>16</c:v>
                </c:pt>
                <c:pt idx="29">
                  <c:v>9</c:v>
                </c:pt>
                <c:pt idx="30">
                  <c:v>13</c:v>
                </c:pt>
              </c:numCache>
            </c:numRef>
          </c:yVal>
          <c:smooth val="1"/>
          <c:extLst>
            <c:ext xmlns:c16="http://schemas.microsoft.com/office/drawing/2014/chart" uri="{C3380CC4-5D6E-409C-BE32-E72D297353CC}">
              <c16:uniqueId val="{00000001-A607-4B79-8977-E4EF6946AF59}"/>
            </c:ext>
          </c:extLst>
        </c:ser>
        <c:ser>
          <c:idx val="2"/>
          <c:order val="2"/>
          <c:spPr>
            <a:ln w="19050" cmpd="sng" algn="ctr">
              <a:solidFill>
                <a:srgbClr val="D81159"/>
              </a:solidFill>
              <a:prstDash val="solid"/>
            </a:ln>
          </c:spPr>
          <c:marker>
            <c:symbol val="none"/>
          </c:marker>
          <c:xVal>
            <c:numRef>
              <c:f>Sheet1!$A$1:$AE$1</c:f>
              <c:numCache>
                <c:formatCode>General</c:formatCode>
                <c:ptCount val="31"/>
                <c:pt idx="0">
                  <c:v>20301</c:v>
                </c:pt>
                <c:pt idx="1">
                  <c:v>20302</c:v>
                </c:pt>
                <c:pt idx="2">
                  <c:v>20303</c:v>
                </c:pt>
                <c:pt idx="3">
                  <c:v>20304</c:v>
                </c:pt>
                <c:pt idx="4">
                  <c:v>20305</c:v>
                </c:pt>
                <c:pt idx="5">
                  <c:v>20306</c:v>
                </c:pt>
                <c:pt idx="6">
                  <c:v>20307</c:v>
                </c:pt>
                <c:pt idx="7">
                  <c:v>20308</c:v>
                </c:pt>
                <c:pt idx="8">
                  <c:v>20309</c:v>
                </c:pt>
                <c:pt idx="9">
                  <c:v>20310</c:v>
                </c:pt>
                <c:pt idx="10">
                  <c:v>20311</c:v>
                </c:pt>
                <c:pt idx="11">
                  <c:v>20312</c:v>
                </c:pt>
                <c:pt idx="12">
                  <c:v>20313</c:v>
                </c:pt>
                <c:pt idx="13">
                  <c:v>20314</c:v>
                </c:pt>
                <c:pt idx="14">
                  <c:v>20315</c:v>
                </c:pt>
                <c:pt idx="15">
                  <c:v>20316</c:v>
                </c:pt>
                <c:pt idx="16">
                  <c:v>20317</c:v>
                </c:pt>
                <c:pt idx="17">
                  <c:v>20318</c:v>
                </c:pt>
                <c:pt idx="18">
                  <c:v>20319</c:v>
                </c:pt>
                <c:pt idx="19">
                  <c:v>20320</c:v>
                </c:pt>
                <c:pt idx="20">
                  <c:v>20321</c:v>
                </c:pt>
                <c:pt idx="21">
                  <c:v>20322</c:v>
                </c:pt>
                <c:pt idx="22">
                  <c:v>20323</c:v>
                </c:pt>
                <c:pt idx="23">
                  <c:v>20324</c:v>
                </c:pt>
                <c:pt idx="24">
                  <c:v>20325</c:v>
                </c:pt>
                <c:pt idx="25">
                  <c:v>20326</c:v>
                </c:pt>
                <c:pt idx="26">
                  <c:v>20327</c:v>
                </c:pt>
                <c:pt idx="27">
                  <c:v>20328</c:v>
                </c:pt>
                <c:pt idx="28">
                  <c:v>20329</c:v>
                </c:pt>
                <c:pt idx="29">
                  <c:v>20330</c:v>
                </c:pt>
                <c:pt idx="30">
                  <c:v>20331</c:v>
                </c:pt>
              </c:numCache>
            </c:numRef>
          </c:xVal>
          <c:yVal>
            <c:numRef>
              <c:f>Sheet1!$A$4:$AE$4</c:f>
              <c:numCache>
                <c:formatCode>General</c:formatCode>
                <c:ptCount val="31"/>
                <c:pt idx="0">
                  <c:v>2</c:v>
                </c:pt>
                <c:pt idx="1">
                  <c:v>2</c:v>
                </c:pt>
                <c:pt idx="2">
                  <c:v>2</c:v>
                </c:pt>
                <c:pt idx="3">
                  <c:v>2</c:v>
                </c:pt>
                <c:pt idx="4">
                  <c:v>10</c:v>
                </c:pt>
                <c:pt idx="5">
                  <c:v>8</c:v>
                </c:pt>
                <c:pt idx="6">
                  <c:v>10</c:v>
                </c:pt>
                <c:pt idx="7">
                  <c:v>2</c:v>
                </c:pt>
                <c:pt idx="8">
                  <c:v>5</c:v>
                </c:pt>
                <c:pt idx="9">
                  <c:v>6</c:v>
                </c:pt>
                <c:pt idx="10">
                  <c:v>4</c:v>
                </c:pt>
                <c:pt idx="11">
                  <c:v>6</c:v>
                </c:pt>
                <c:pt idx="12">
                  <c:v>8</c:v>
                </c:pt>
                <c:pt idx="13">
                  <c:v>5</c:v>
                </c:pt>
                <c:pt idx="14">
                  <c:v>1</c:v>
                </c:pt>
                <c:pt idx="15">
                  <c:v>0</c:v>
                </c:pt>
                <c:pt idx="16">
                  <c:v>2</c:v>
                </c:pt>
                <c:pt idx="17">
                  <c:v>2</c:v>
                </c:pt>
                <c:pt idx="18">
                  <c:v>3</c:v>
                </c:pt>
                <c:pt idx="19">
                  <c:v>3</c:v>
                </c:pt>
                <c:pt idx="20">
                  <c:v>26</c:v>
                </c:pt>
                <c:pt idx="21">
                  <c:v>3</c:v>
                </c:pt>
                <c:pt idx="22">
                  <c:v>2</c:v>
                </c:pt>
                <c:pt idx="23">
                  <c:v>1</c:v>
                </c:pt>
                <c:pt idx="24">
                  <c:v>6</c:v>
                </c:pt>
                <c:pt idx="25">
                  <c:v>2</c:v>
                </c:pt>
                <c:pt idx="26">
                  <c:v>3</c:v>
                </c:pt>
                <c:pt idx="27">
                  <c:v>5</c:v>
                </c:pt>
                <c:pt idx="28">
                  <c:v>6</c:v>
                </c:pt>
                <c:pt idx="29">
                  <c:v>1</c:v>
                </c:pt>
                <c:pt idx="30">
                  <c:v>2</c:v>
                </c:pt>
              </c:numCache>
            </c:numRef>
          </c:yVal>
          <c:smooth val="1"/>
          <c:extLst>
            <c:ext xmlns:c16="http://schemas.microsoft.com/office/drawing/2014/chart" uri="{C3380CC4-5D6E-409C-BE32-E72D297353CC}">
              <c16:uniqueId val="{00000002-A607-4B79-8977-E4EF6946AF59}"/>
            </c:ext>
          </c:extLst>
        </c:ser>
        <c:dLbls>
          <c:showLegendKey val="0"/>
          <c:showVal val="0"/>
          <c:showCatName val="0"/>
          <c:showSerName val="0"/>
          <c:showPercent val="0"/>
          <c:showBubbleSize val="0"/>
        </c:dLbls>
        <c:axId val="4"/>
        <c:axId val="5"/>
      </c:scatterChart>
      <c:valAx>
        <c:axId val="4"/>
        <c:scaling>
          <c:orientation val="minMax"/>
          <c:max val="20331"/>
          <c:min val="20301"/>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105"/>
          <c:min val="0"/>
        </c:scaling>
        <c:delete val="0"/>
        <c:axPos val="l"/>
        <c:majorGridlines>
          <c:spPr>
            <a:ln w="3175" cmpd="sng" algn="ctr">
              <a:solidFill>
                <a:srgbClr val="D6D7D9"/>
              </a:solidFill>
              <a:prstDash val="solid"/>
            </a:ln>
          </c:spPr>
        </c:majorGridlines>
        <c:numFmt formatCode="General" sourceLinked="1"/>
        <c:majorTickMark val="none"/>
        <c:minorTickMark val="none"/>
        <c:tickLblPos val="none"/>
        <c:spPr>
          <a:ln>
            <a:noFill/>
          </a:ln>
        </c:spPr>
        <c:crossAx val="4"/>
        <c:crosses val="min"/>
        <c:crossBetween val="midCat"/>
        <c:majorUnit val="10"/>
      </c:valAx>
    </c:plotArea>
    <c:plotVisOnly val="0"/>
    <c:dispBlanksAs val="gap"/>
    <c:showDLblsOverMax val="1"/>
  </c:chart>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AE6F-4E0F-A3F2-798C86FFA404}"/>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AE6F-4E0F-A3F2-798C86FFA404}"/>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AE6F-4E0F-A3F2-798C86FFA404}"/>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AE6F-4E0F-A3F2-798C86FFA404}"/>
              </c:ext>
            </c:extLst>
          </c:dPt>
          <c:val>
            <c:numRef>
              <c:f>Sheet1!$A$1:$D$1</c:f>
              <c:numCache>
                <c:formatCode>General</c:formatCode>
                <c:ptCount val="4"/>
                <c:pt idx="0">
                  <c:v>63</c:v>
                </c:pt>
                <c:pt idx="1">
                  <c:v>26</c:v>
                </c:pt>
                <c:pt idx="2">
                  <c:v>21</c:v>
                </c:pt>
                <c:pt idx="3">
                  <c:v>13</c:v>
                </c:pt>
              </c:numCache>
            </c:numRef>
          </c:val>
          <c:smooth val="0"/>
          <c:extLst>
            <c:ext xmlns:c16="http://schemas.microsoft.com/office/drawing/2014/chart" uri="{C3380CC4-5D6E-409C-BE32-E72D297353CC}">
              <c16:uniqueId val="{00000004-AE6F-4E0F-A3F2-798C86FFA404}"/>
            </c:ext>
          </c:extLst>
        </c:ser>
        <c:dLbls>
          <c:showLegendKey val="0"/>
          <c:showVal val="0"/>
          <c:showCatName val="0"/>
          <c:showSerName val="0"/>
          <c:showPercent val="0"/>
          <c:showBubbleSize val="0"/>
        </c:dLbls>
        <c:smooth val="0"/>
        <c:axId val="1843678688"/>
        <c:axId val="1"/>
      </c:lineChart>
      <c:catAx>
        <c:axId val="18436786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63"/>
          <c:min val="13"/>
        </c:scaling>
        <c:delete val="1"/>
        <c:axPos val="l"/>
        <c:numFmt formatCode="General" sourceLinked="1"/>
        <c:majorTickMark val="out"/>
        <c:minorTickMark val="none"/>
        <c:tickLblPos val="nextTo"/>
        <c:crossAx val="1843678688"/>
        <c:crosses val="min"/>
        <c:crossBetween val="midCat"/>
      </c:valAx>
    </c:plotArea>
    <c:plotVisOnly val="0"/>
    <c:dispBlanksAs val="gap"/>
    <c:showDLblsOverMax val="1"/>
  </c:chart>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378277153558054E-2"/>
          <c:w val="0.87574671445639185"/>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D47B-4BA0-8C93-8080810C44AE}"/>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D47B-4BA0-8C93-8080810C44AE}"/>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D47B-4BA0-8C93-8080810C44AE}"/>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D47B-4BA0-8C93-8080810C44AE}"/>
              </c:ext>
            </c:extLst>
          </c:dPt>
          <c:val>
            <c:numRef>
              <c:f>Sheet1!$A$1:$D$1</c:f>
              <c:numCache>
                <c:formatCode>General</c:formatCode>
                <c:ptCount val="4"/>
                <c:pt idx="0">
                  <c:v>38</c:v>
                </c:pt>
                <c:pt idx="1">
                  <c:v>51</c:v>
                </c:pt>
                <c:pt idx="2">
                  <c:v>55.000000000000007</c:v>
                </c:pt>
                <c:pt idx="3">
                  <c:v>56.000000000000007</c:v>
                </c:pt>
              </c:numCache>
            </c:numRef>
          </c:val>
          <c:smooth val="0"/>
          <c:extLst>
            <c:ext xmlns:c16="http://schemas.microsoft.com/office/drawing/2014/chart" uri="{C3380CC4-5D6E-409C-BE32-E72D297353CC}">
              <c16:uniqueId val="{00000004-D47B-4BA0-8C93-8080810C44AE}"/>
            </c:ext>
          </c:extLst>
        </c:ser>
        <c:dLbls>
          <c:showLegendKey val="0"/>
          <c:showVal val="0"/>
          <c:showCatName val="0"/>
          <c:showSerName val="0"/>
          <c:showPercent val="0"/>
          <c:showBubbleSize val="0"/>
        </c:dLbls>
        <c:smooth val="0"/>
        <c:axId val="1843684928"/>
        <c:axId val="1"/>
      </c:lineChart>
      <c:catAx>
        <c:axId val="18436849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6.000000000000007"/>
          <c:min val="38"/>
        </c:scaling>
        <c:delete val="1"/>
        <c:axPos val="l"/>
        <c:numFmt formatCode="General" sourceLinked="1"/>
        <c:majorTickMark val="out"/>
        <c:minorTickMark val="none"/>
        <c:tickLblPos val="nextTo"/>
        <c:crossAx val="1843684928"/>
        <c:crosses val="min"/>
        <c:crossBetween val="midCat"/>
      </c:valAx>
    </c:plotArea>
    <c:plotVisOnly val="0"/>
    <c:dispBlanksAs val="gap"/>
    <c:showDLblsOverMax val="1"/>
  </c:chart>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40FC-44AA-9912-D2E6FE51DD01}"/>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40FC-44AA-9912-D2E6FE51DD01}"/>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40FC-44AA-9912-D2E6FE51DD01}"/>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40FC-44AA-9912-D2E6FE51DD01}"/>
              </c:ext>
            </c:extLst>
          </c:dPt>
          <c:val>
            <c:numRef>
              <c:f>Sheet1!$A$1:$D$1</c:f>
              <c:numCache>
                <c:formatCode>General</c:formatCode>
                <c:ptCount val="4"/>
                <c:pt idx="0">
                  <c:v>40</c:v>
                </c:pt>
                <c:pt idx="1">
                  <c:v>77</c:v>
                </c:pt>
                <c:pt idx="2">
                  <c:v>55.000000000000007</c:v>
                </c:pt>
                <c:pt idx="3">
                  <c:v>89</c:v>
                </c:pt>
              </c:numCache>
            </c:numRef>
          </c:val>
          <c:smooth val="0"/>
          <c:extLst>
            <c:ext xmlns:c16="http://schemas.microsoft.com/office/drawing/2014/chart" uri="{C3380CC4-5D6E-409C-BE32-E72D297353CC}">
              <c16:uniqueId val="{00000004-40FC-44AA-9912-D2E6FE51DD01}"/>
            </c:ext>
          </c:extLst>
        </c:ser>
        <c:dLbls>
          <c:showLegendKey val="0"/>
          <c:showVal val="0"/>
          <c:showCatName val="0"/>
          <c:showSerName val="0"/>
          <c:showPercent val="0"/>
          <c:showBubbleSize val="0"/>
        </c:dLbls>
        <c:smooth val="0"/>
        <c:axId val="1843692608"/>
        <c:axId val="1"/>
      </c:lineChart>
      <c:catAx>
        <c:axId val="184369260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9"/>
          <c:min val="40"/>
        </c:scaling>
        <c:delete val="1"/>
        <c:axPos val="l"/>
        <c:numFmt formatCode="General" sourceLinked="1"/>
        <c:majorTickMark val="out"/>
        <c:minorTickMark val="none"/>
        <c:tickLblPos val="nextTo"/>
        <c:crossAx val="1843692608"/>
        <c:crosses val="min"/>
        <c:crossBetween val="midCat"/>
      </c:valAx>
    </c:plotArea>
    <c:plotVisOnly val="0"/>
    <c:dispBlanksAs val="gap"/>
    <c:showDLblsOverMax val="1"/>
  </c:chart>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B9E8-4B17-BE0B-0B3B9274BEDE}"/>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B9E8-4B17-BE0B-0B3B9274BEDE}"/>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B9E8-4B17-BE0B-0B3B9274BEDE}"/>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B9E8-4B17-BE0B-0B3B9274BEDE}"/>
              </c:ext>
            </c:extLst>
          </c:dPt>
          <c:val>
            <c:numRef>
              <c:f>Sheet1!$A$1:$D$1</c:f>
              <c:numCache>
                <c:formatCode>General</c:formatCode>
                <c:ptCount val="4"/>
                <c:pt idx="0">
                  <c:v>16</c:v>
                </c:pt>
                <c:pt idx="1">
                  <c:v>38</c:v>
                </c:pt>
                <c:pt idx="2">
                  <c:v>22</c:v>
                </c:pt>
                <c:pt idx="3">
                  <c:v>31</c:v>
                </c:pt>
              </c:numCache>
            </c:numRef>
          </c:val>
          <c:smooth val="0"/>
          <c:extLst>
            <c:ext xmlns:c16="http://schemas.microsoft.com/office/drawing/2014/chart" uri="{C3380CC4-5D6E-409C-BE32-E72D297353CC}">
              <c16:uniqueId val="{00000004-B9E8-4B17-BE0B-0B3B9274BEDE}"/>
            </c:ext>
          </c:extLst>
        </c:ser>
        <c:dLbls>
          <c:showLegendKey val="0"/>
          <c:showVal val="0"/>
          <c:showCatName val="0"/>
          <c:showSerName val="0"/>
          <c:showPercent val="0"/>
          <c:showBubbleSize val="0"/>
        </c:dLbls>
        <c:smooth val="0"/>
        <c:axId val="1843694048"/>
        <c:axId val="1"/>
      </c:lineChart>
      <c:catAx>
        <c:axId val="18436940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8"/>
          <c:min val="16"/>
        </c:scaling>
        <c:delete val="1"/>
        <c:axPos val="l"/>
        <c:numFmt formatCode="General" sourceLinked="1"/>
        <c:majorTickMark val="out"/>
        <c:minorTickMark val="none"/>
        <c:tickLblPos val="nextTo"/>
        <c:crossAx val="1843694048"/>
        <c:crosses val="min"/>
        <c:crossBetween val="midCat"/>
      </c:valAx>
    </c:plotArea>
    <c:plotVisOnly val="0"/>
    <c:dispBlanksAs val="gap"/>
    <c:showDLblsOverMax val="1"/>
  </c:chart>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B59C-4530-ADF9-820ECB355D2F}"/>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B59C-4530-ADF9-820ECB355D2F}"/>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B59C-4530-ADF9-820ECB355D2F}"/>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B59C-4530-ADF9-820ECB355D2F}"/>
              </c:ext>
            </c:extLst>
          </c:dPt>
          <c:val>
            <c:numRef>
              <c:f>Sheet1!$A$1:$D$1</c:f>
              <c:numCache>
                <c:formatCode>General</c:formatCode>
                <c:ptCount val="4"/>
                <c:pt idx="0">
                  <c:v>40</c:v>
                </c:pt>
                <c:pt idx="1">
                  <c:v>28.000000000000004</c:v>
                </c:pt>
                <c:pt idx="2">
                  <c:v>40</c:v>
                </c:pt>
                <c:pt idx="3">
                  <c:v>27</c:v>
                </c:pt>
              </c:numCache>
            </c:numRef>
          </c:val>
          <c:smooth val="0"/>
          <c:extLst>
            <c:ext xmlns:c16="http://schemas.microsoft.com/office/drawing/2014/chart" uri="{C3380CC4-5D6E-409C-BE32-E72D297353CC}">
              <c16:uniqueId val="{00000004-B59C-4530-ADF9-820ECB355D2F}"/>
            </c:ext>
          </c:extLst>
        </c:ser>
        <c:dLbls>
          <c:showLegendKey val="0"/>
          <c:showVal val="0"/>
          <c:showCatName val="0"/>
          <c:showSerName val="0"/>
          <c:showPercent val="0"/>
          <c:showBubbleSize val="0"/>
        </c:dLbls>
        <c:smooth val="0"/>
        <c:axId val="1843694528"/>
        <c:axId val="1"/>
      </c:lineChart>
      <c:catAx>
        <c:axId val="18436945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42"/>
          <c:min val="27"/>
        </c:scaling>
        <c:delete val="1"/>
        <c:axPos val="l"/>
        <c:numFmt formatCode="General" sourceLinked="1"/>
        <c:majorTickMark val="out"/>
        <c:minorTickMark val="none"/>
        <c:tickLblPos val="nextTo"/>
        <c:crossAx val="1843694528"/>
        <c:crosses val="min"/>
        <c:crossBetween val="midCat"/>
      </c:valAx>
    </c:plotArea>
    <c:plotVisOnly val="0"/>
    <c:dispBlanksAs val="gap"/>
    <c:showDLblsOverMax val="1"/>
  </c:chart>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C49D-4A48-ADBC-A2BDA0C14074}"/>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C49D-4A48-ADBC-A2BDA0C14074}"/>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C49D-4A48-ADBC-A2BDA0C14074}"/>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C49D-4A48-ADBC-A2BDA0C14074}"/>
              </c:ext>
            </c:extLst>
          </c:dPt>
          <c:val>
            <c:numRef>
              <c:f>Sheet1!$A$1:$D$1</c:f>
              <c:numCache>
                <c:formatCode>General</c:formatCode>
                <c:ptCount val="4"/>
                <c:pt idx="0">
                  <c:v>67</c:v>
                </c:pt>
                <c:pt idx="1">
                  <c:v>47</c:v>
                </c:pt>
                <c:pt idx="2">
                  <c:v>88</c:v>
                </c:pt>
                <c:pt idx="3">
                  <c:v>68</c:v>
                </c:pt>
              </c:numCache>
            </c:numRef>
          </c:val>
          <c:smooth val="0"/>
          <c:extLst>
            <c:ext xmlns:c16="http://schemas.microsoft.com/office/drawing/2014/chart" uri="{C3380CC4-5D6E-409C-BE32-E72D297353CC}">
              <c16:uniqueId val="{00000004-C49D-4A48-ADBC-A2BDA0C14074}"/>
            </c:ext>
          </c:extLst>
        </c:ser>
        <c:dLbls>
          <c:showLegendKey val="0"/>
          <c:showVal val="0"/>
          <c:showCatName val="0"/>
          <c:showSerName val="0"/>
          <c:showPercent val="0"/>
          <c:showBubbleSize val="0"/>
        </c:dLbls>
        <c:smooth val="0"/>
        <c:axId val="1843700288"/>
        <c:axId val="1"/>
      </c:lineChart>
      <c:catAx>
        <c:axId val="184370028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8"/>
          <c:min val="47"/>
        </c:scaling>
        <c:delete val="1"/>
        <c:axPos val="l"/>
        <c:numFmt formatCode="General" sourceLinked="1"/>
        <c:majorTickMark val="out"/>
        <c:minorTickMark val="none"/>
        <c:tickLblPos val="nextTo"/>
        <c:crossAx val="1843700288"/>
        <c:crosses val="min"/>
        <c:crossBetween val="midCat"/>
      </c:valAx>
    </c:plotArea>
    <c:plotVisOnly val="0"/>
    <c:dispBlanksAs val="gap"/>
    <c:showDLblsOverMax val="1"/>
  </c:chart>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378277153558054E-2"/>
          <c:w val="0.87559808612440193"/>
          <c:h val="0.80524344569288386"/>
        </c:manualLayout>
      </c:layout>
      <c:lineChart>
        <c:grouping val="standard"/>
        <c:varyColors val="0"/>
        <c:ser>
          <c:idx val="0"/>
          <c:order val="0"/>
          <c:spPr>
            <a:ln w="28575" cmpd="sng" algn="ctr">
              <a:solidFill>
                <a:schemeClr val="accent6"/>
              </a:solidFill>
              <a:prstDash val="solid"/>
            </a:ln>
          </c:spPr>
          <c:marker>
            <c:symbol val="none"/>
          </c:marker>
          <c:dPt>
            <c:idx val="0"/>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0-E401-471C-BC98-AE2953F8FDE8}"/>
              </c:ext>
            </c:extLst>
          </c:dPt>
          <c:dPt>
            <c:idx val="1"/>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1-E401-471C-BC98-AE2953F8FDE8}"/>
              </c:ext>
            </c:extLst>
          </c:dPt>
          <c:dPt>
            <c:idx val="2"/>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2-E401-471C-BC98-AE2953F8FDE8}"/>
              </c:ext>
            </c:extLst>
          </c:dPt>
          <c:dPt>
            <c:idx val="3"/>
            <c:marker>
              <c:symbol val="circle"/>
              <c:size val="5"/>
              <c:spPr>
                <a:solidFill>
                  <a:srgbClr val="FFFFFF"/>
                </a:solidFill>
                <a:ln w="9525" cmpd="sng" algn="ctr">
                  <a:solidFill>
                    <a:schemeClr val="accent6"/>
                  </a:solidFill>
                  <a:prstDash val="solid"/>
                </a:ln>
              </c:spPr>
            </c:marker>
            <c:bubble3D val="0"/>
            <c:extLst>
              <c:ext xmlns:c16="http://schemas.microsoft.com/office/drawing/2014/chart" uri="{C3380CC4-5D6E-409C-BE32-E72D297353CC}">
                <c16:uniqueId val="{00000003-E401-471C-BC98-AE2953F8FDE8}"/>
              </c:ext>
            </c:extLst>
          </c:dPt>
          <c:val>
            <c:numRef>
              <c:f>Sheet1!$A$1:$D$1</c:f>
              <c:numCache>
                <c:formatCode>General</c:formatCode>
                <c:ptCount val="4"/>
                <c:pt idx="0">
                  <c:v>49</c:v>
                </c:pt>
                <c:pt idx="1">
                  <c:v>91</c:v>
                </c:pt>
                <c:pt idx="2">
                  <c:v>90</c:v>
                </c:pt>
                <c:pt idx="3">
                  <c:v>79</c:v>
                </c:pt>
              </c:numCache>
            </c:numRef>
          </c:val>
          <c:smooth val="0"/>
          <c:extLst>
            <c:ext xmlns:c16="http://schemas.microsoft.com/office/drawing/2014/chart" uri="{C3380CC4-5D6E-409C-BE32-E72D297353CC}">
              <c16:uniqueId val="{00000004-E401-471C-BC98-AE2953F8FDE8}"/>
            </c:ext>
          </c:extLst>
        </c:ser>
        <c:dLbls>
          <c:showLegendKey val="0"/>
          <c:showVal val="0"/>
          <c:showCatName val="0"/>
          <c:showSerName val="0"/>
          <c:showPercent val="0"/>
          <c:showBubbleSize val="0"/>
        </c:dLbls>
        <c:smooth val="0"/>
        <c:axId val="1843701728"/>
        <c:axId val="1"/>
      </c:lineChart>
      <c:catAx>
        <c:axId val="184370172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91"/>
          <c:min val="49"/>
        </c:scaling>
        <c:delete val="1"/>
        <c:axPos val="l"/>
        <c:numFmt formatCode="General" sourceLinked="1"/>
        <c:majorTickMark val="out"/>
        <c:minorTickMark val="none"/>
        <c:tickLblPos val="nextTo"/>
        <c:crossAx val="1843701728"/>
        <c:crosses val="min"/>
        <c:crossBetween val="midCat"/>
      </c:valAx>
    </c:plotArea>
    <c:plotVisOnly val="0"/>
    <c:dispBlanksAs val="gap"/>
    <c:showDLblsOverMax val="1"/>
  </c:chart>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48F7-4816-AE43-F4CBE92DC7E7}"/>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48F7-4816-AE43-F4CBE92DC7E7}"/>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48F7-4816-AE43-F4CBE92DC7E7}"/>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48F7-4816-AE43-F4CBE92DC7E7}"/>
              </c:ext>
            </c:extLst>
          </c:dPt>
          <c:val>
            <c:numRef>
              <c:f>Sheet1!$A$1:$D$1</c:f>
              <c:numCache>
                <c:formatCode>General</c:formatCode>
                <c:ptCount val="4"/>
                <c:pt idx="0">
                  <c:v>36</c:v>
                </c:pt>
                <c:pt idx="1">
                  <c:v>72</c:v>
                </c:pt>
                <c:pt idx="2">
                  <c:v>78</c:v>
                </c:pt>
                <c:pt idx="3">
                  <c:v>85</c:v>
                </c:pt>
              </c:numCache>
            </c:numRef>
          </c:val>
          <c:smooth val="0"/>
          <c:extLst>
            <c:ext xmlns:c16="http://schemas.microsoft.com/office/drawing/2014/chart" uri="{C3380CC4-5D6E-409C-BE32-E72D297353CC}">
              <c16:uniqueId val="{00000004-48F7-4816-AE43-F4CBE92DC7E7}"/>
            </c:ext>
          </c:extLst>
        </c:ser>
        <c:dLbls>
          <c:showLegendKey val="0"/>
          <c:showVal val="0"/>
          <c:showCatName val="0"/>
          <c:showSerName val="0"/>
          <c:showPercent val="0"/>
          <c:showBubbleSize val="0"/>
        </c:dLbls>
        <c:smooth val="0"/>
        <c:axId val="1843703648"/>
        <c:axId val="1"/>
      </c:lineChart>
      <c:catAx>
        <c:axId val="18437036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85"/>
          <c:min val="36"/>
        </c:scaling>
        <c:delete val="1"/>
        <c:axPos val="l"/>
        <c:numFmt formatCode="General" sourceLinked="1"/>
        <c:majorTickMark val="out"/>
        <c:minorTickMark val="none"/>
        <c:tickLblPos val="nextTo"/>
        <c:crossAx val="1843703648"/>
        <c:crosses val="min"/>
        <c:crossBetween val="midCat"/>
      </c:valAx>
    </c:plotArea>
    <c:plotVisOnly val="0"/>
    <c:dispBlanksAs val="gap"/>
    <c:showDLblsOverMax val="1"/>
  </c:chart>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126642771804061E-2"/>
          <c:y val="9.719626168224299E-2"/>
          <c:w val="0.87574671445639185"/>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066C-42AE-8AC8-7093C4F542D0}"/>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066C-42AE-8AC8-7093C4F542D0}"/>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066C-42AE-8AC8-7093C4F542D0}"/>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066C-42AE-8AC8-7093C4F542D0}"/>
              </c:ext>
            </c:extLst>
          </c:dPt>
          <c:val>
            <c:numRef>
              <c:f>Sheet1!$A$1:$D$1</c:f>
              <c:numCache>
                <c:formatCode>General</c:formatCode>
                <c:ptCount val="4"/>
                <c:pt idx="0">
                  <c:v>35</c:v>
                </c:pt>
                <c:pt idx="1">
                  <c:v>37</c:v>
                </c:pt>
                <c:pt idx="2">
                  <c:v>26</c:v>
                </c:pt>
                <c:pt idx="3">
                  <c:v>38</c:v>
                </c:pt>
              </c:numCache>
            </c:numRef>
          </c:val>
          <c:smooth val="0"/>
          <c:extLst>
            <c:ext xmlns:c16="http://schemas.microsoft.com/office/drawing/2014/chart" uri="{C3380CC4-5D6E-409C-BE32-E72D297353CC}">
              <c16:uniqueId val="{00000004-066C-42AE-8AC8-7093C4F542D0}"/>
            </c:ext>
          </c:extLst>
        </c:ser>
        <c:dLbls>
          <c:showLegendKey val="0"/>
          <c:showVal val="0"/>
          <c:showCatName val="0"/>
          <c:showSerName val="0"/>
          <c:showPercent val="0"/>
          <c:showBubbleSize val="0"/>
        </c:dLbls>
        <c:smooth val="0"/>
        <c:axId val="1787566463"/>
        <c:axId val="1"/>
      </c:lineChart>
      <c:catAx>
        <c:axId val="1787566463"/>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38"/>
          <c:min val="26"/>
        </c:scaling>
        <c:delete val="1"/>
        <c:axPos val="l"/>
        <c:numFmt formatCode="General" sourceLinked="1"/>
        <c:majorTickMark val="out"/>
        <c:minorTickMark val="none"/>
        <c:tickLblPos val="nextTo"/>
        <c:crossAx val="1787566463"/>
        <c:crosses val="min"/>
        <c:crossBetween val="midCat"/>
      </c:valAx>
    </c:plotArea>
    <c:plotVisOnly val="0"/>
    <c:dispBlanksAs val="gap"/>
    <c:showDLblsOverMax val="1"/>
  </c:chart>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00956937799042E-2"/>
          <c:y val="9.719626168224299E-2"/>
          <c:w val="0.87559808612440193"/>
          <c:h val="0.80560747663551402"/>
        </c:manualLayout>
      </c:layout>
      <c:lineChart>
        <c:grouping val="standard"/>
        <c:varyColors val="0"/>
        <c:ser>
          <c:idx val="0"/>
          <c:order val="0"/>
          <c:spPr>
            <a:ln w="28575" cmpd="sng" algn="ctr">
              <a:solidFill>
                <a:schemeClr val="accent4"/>
              </a:solidFill>
              <a:prstDash val="solid"/>
            </a:ln>
          </c:spPr>
          <c:marker>
            <c:symbol val="none"/>
          </c:marker>
          <c:dPt>
            <c:idx val="0"/>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0-3707-4486-BBD0-86FB05851D86}"/>
              </c:ext>
            </c:extLst>
          </c:dPt>
          <c:dPt>
            <c:idx val="1"/>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1-3707-4486-BBD0-86FB05851D86}"/>
              </c:ext>
            </c:extLst>
          </c:dPt>
          <c:dPt>
            <c:idx val="2"/>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2-3707-4486-BBD0-86FB05851D86}"/>
              </c:ext>
            </c:extLst>
          </c:dPt>
          <c:dPt>
            <c:idx val="3"/>
            <c:marker>
              <c:symbol val="circle"/>
              <c:size val="5"/>
              <c:spPr>
                <a:solidFill>
                  <a:srgbClr val="FFFFFF"/>
                </a:solidFill>
                <a:ln w="9525" cmpd="sng" algn="ctr">
                  <a:solidFill>
                    <a:schemeClr val="accent4"/>
                  </a:solidFill>
                  <a:prstDash val="solid"/>
                </a:ln>
              </c:spPr>
            </c:marker>
            <c:bubble3D val="0"/>
            <c:extLst>
              <c:ext xmlns:c16="http://schemas.microsoft.com/office/drawing/2014/chart" uri="{C3380CC4-5D6E-409C-BE32-E72D297353CC}">
                <c16:uniqueId val="{00000003-3707-4486-BBD0-86FB05851D86}"/>
              </c:ext>
            </c:extLst>
          </c:dPt>
          <c:val>
            <c:numRef>
              <c:f>Sheet1!$A$1:$D$1</c:f>
              <c:numCache>
                <c:formatCode>General</c:formatCode>
                <c:ptCount val="4"/>
                <c:pt idx="0">
                  <c:v>57.999999999999993</c:v>
                </c:pt>
                <c:pt idx="1">
                  <c:v>12</c:v>
                </c:pt>
                <c:pt idx="2">
                  <c:v>38</c:v>
                </c:pt>
                <c:pt idx="3">
                  <c:v>10</c:v>
                </c:pt>
              </c:numCache>
            </c:numRef>
          </c:val>
          <c:smooth val="0"/>
          <c:extLst>
            <c:ext xmlns:c16="http://schemas.microsoft.com/office/drawing/2014/chart" uri="{C3380CC4-5D6E-409C-BE32-E72D297353CC}">
              <c16:uniqueId val="{00000004-3707-4486-BBD0-86FB05851D86}"/>
            </c:ext>
          </c:extLst>
        </c:ser>
        <c:dLbls>
          <c:showLegendKey val="0"/>
          <c:showVal val="0"/>
          <c:showCatName val="0"/>
          <c:showSerName val="0"/>
          <c:showPercent val="0"/>
          <c:showBubbleSize val="0"/>
        </c:dLbls>
        <c:smooth val="0"/>
        <c:axId val="1843708448"/>
        <c:axId val="1"/>
      </c:lineChart>
      <c:catAx>
        <c:axId val="1843708448"/>
        <c:scaling>
          <c:orientation val="minMax"/>
        </c:scaling>
        <c:delete val="0"/>
        <c:axPos val="b"/>
        <c:majorGridlines>
          <c:spPr>
            <a:ln>
              <a:noFill/>
            </a:ln>
          </c:spPr>
        </c:majorGridlines>
        <c:majorTickMark val="none"/>
        <c:minorTickMark val="none"/>
        <c:tickLblPos val="none"/>
        <c:spPr>
          <a:ln w="9525" cmpd="sng" algn="ctr">
            <a:solidFill>
              <a:srgbClr val="FBFBFB"/>
            </a:solidFill>
            <a:prstDash val="solid"/>
          </a:ln>
        </c:spPr>
        <c:crossAx val="1"/>
        <c:crosses val="min"/>
        <c:auto val="0"/>
        <c:lblAlgn val="ctr"/>
        <c:lblOffset val="100"/>
        <c:noMultiLvlLbl val="0"/>
      </c:catAx>
      <c:valAx>
        <c:axId val="1"/>
        <c:scaling>
          <c:orientation val="minMax"/>
          <c:max val="57.999999999999993"/>
          <c:min val="10"/>
        </c:scaling>
        <c:delete val="1"/>
        <c:axPos val="l"/>
        <c:numFmt formatCode="General" sourceLinked="1"/>
        <c:majorTickMark val="out"/>
        <c:minorTickMark val="none"/>
        <c:tickLblPos val="nextTo"/>
        <c:crossAx val="1843708448"/>
        <c:crosses val="min"/>
        <c:crossBetween val="midCat"/>
      </c:valAx>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 name="Google Shape;95;p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0: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10: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3" name="Google Shape;343;p1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1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351" name="Google Shape;351;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 name="Google Shape;359;p1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396" name="Google Shape;396;p1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442" name="Google Shape;442;p1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6: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 name="Google Shape;466;p16: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467" name="Google Shape;467;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7: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4" name="Google Shape;554;p17: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555" name="Google Shape;555;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8: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4" name="Google Shape;584;p18: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585" name="Google Shape;585;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9: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8" name="Google Shape;648;p19: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649" name="Google Shape;649;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105" name="Google Shape;105;p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20: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7" name="Google Shape;677;p20: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2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4" name="Google Shape;684;p2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2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4" name="Google Shape;774;p2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9" name="Google Shape;839;p2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2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5" name="Google Shape;1015;p2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2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5" name="Google Shape;1215;p2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26: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5" name="Google Shape;1415;p26: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27: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2" name="Google Shape;1512;p27: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28: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9" name="Google Shape;1569;p28: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29: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6" name="Google Shape;1576;p29: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p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30: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2" name="Google Shape;1622;p30: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3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7" name="Google Shape;1937;p3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p3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1" name="Google Shape;2291;p3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p3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3" name="Google Shape;2303;p3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3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0" name="Google Shape;2310;p3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p3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7" name="Google Shape;2317;p3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p36: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4" name="Google Shape;2324;p36: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p37: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1" name="Google Shape;2331;p37: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p38: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8" name="Google Shape;2338;p38: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p39: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5" name="Google Shape;2345;p39: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p40: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7" name="Google Shape;2357;p40: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2358" name="Google Shape;2358;p4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p4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0" name="Google Shape;2390;p4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p4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1" name="Google Shape;2421;p4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p4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2" name="Google Shape;2452;p4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p4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3" name="Google Shape;2483;p4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p4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5" name="Google Shape;2515;p4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p46: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6" name="Google Shape;2546;p46: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p47: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8" name="Google Shape;2578;p47: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p48: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0" name="Google Shape;2590;p48: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p49: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5" name="Google Shape;2645;p49: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50: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2" name="Google Shape;2682;p50: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p51: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5" name="Google Shape;2715;p51: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p52: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6" name="Google Shape;2746;p52: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p53: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8" name="Google Shape;2778;p53: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p54: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0" name="Google Shape;2810;p54: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p55: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2" name="Google Shape;2842;p55: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6: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7: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p8: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9:notes"/>
          <p:cNvSpPr/>
          <p:nvPr>
            <p:ph idx="2" type="sldImg"/>
          </p:nvPr>
        </p:nvSpPr>
        <p:spPr>
          <a:xfrm>
            <a:off x="104775" y="750888"/>
            <a:ext cx="6680200" cy="3757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p9:notes"/>
          <p:cNvSpPr txBox="1"/>
          <p:nvPr>
            <p:ph idx="1" type="body"/>
          </p:nvPr>
        </p:nvSpPr>
        <p:spPr>
          <a:xfrm>
            <a:off x="918634" y="4758889"/>
            <a:ext cx="5052483" cy="4508421"/>
          </a:xfrm>
          <a:prstGeom prst="rect">
            <a:avLst/>
          </a:prstGeom>
          <a:noFill/>
          <a:ln>
            <a:noFill/>
          </a:ln>
        </p:spPr>
        <p:txBody>
          <a:bodyPr anchorCtr="0" anchor="t" bIns="48300" lIns="96600" spcFirstLastPara="1" rIns="96600" wrap="square" tIns="48300">
            <a:noAutofit/>
          </a:bodyPr>
          <a:lstStyle/>
          <a:p>
            <a:pPr indent="0" lvl="0" marL="0" rtl="0" algn="l">
              <a:lnSpc>
                <a:spcPct val="100000"/>
              </a:lnSpc>
              <a:spcBef>
                <a:spcPts val="0"/>
              </a:spcBef>
              <a:spcAft>
                <a:spcPts val="0"/>
              </a:spcAft>
              <a:buSzPts val="1400"/>
              <a:buNone/>
            </a:pPr>
            <a:r>
              <a:t/>
            </a:r>
            <a:endParaRPr/>
          </a:p>
        </p:txBody>
      </p:sp>
      <p:sp>
        <p:nvSpPr>
          <p:cNvPr id="301" name="Google Shape;301;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1">
  <p:cSld name="Cover_1">
    <p:bg>
      <p:bgPr>
        <a:solidFill>
          <a:srgbClr val="161616"/>
        </a:solidFill>
      </p:bgPr>
    </p:bg>
    <p:spTree>
      <p:nvGrpSpPr>
        <p:cNvPr id="11" name="Shape 11"/>
        <p:cNvGrpSpPr/>
        <p:nvPr/>
      </p:nvGrpSpPr>
      <p:grpSpPr>
        <a:xfrm>
          <a:off x="0" y="0"/>
          <a:ext cx="0" cy="0"/>
          <a:chOff x="0" y="0"/>
          <a:chExt cx="0" cy="0"/>
        </a:xfrm>
      </p:grpSpPr>
      <p:pic>
        <p:nvPicPr>
          <p:cNvPr descr="Immagine che contiene cerchio, Elementi grafici, schermata, Policromia&#10;&#10;Descrizione generata automaticamente" id="12" name="Google Shape;12;p57"/>
          <p:cNvPicPr preferRelativeResize="0"/>
          <p:nvPr/>
        </p:nvPicPr>
        <p:blipFill rotWithShape="1">
          <a:blip r:embed="rId2">
            <a:alphaModFix/>
          </a:blip>
          <a:srcRect b="0" l="0" r="0" t="0"/>
          <a:stretch/>
        </p:blipFill>
        <p:spPr>
          <a:xfrm>
            <a:off x="708240" y="3144765"/>
            <a:ext cx="695099" cy="695099"/>
          </a:xfrm>
          <a:prstGeom prst="rect">
            <a:avLst/>
          </a:prstGeom>
          <a:noFill/>
          <a:ln>
            <a:noFill/>
          </a:ln>
        </p:spPr>
      </p:pic>
      <p:sp>
        <p:nvSpPr>
          <p:cNvPr id="13" name="Google Shape;13;p57"/>
          <p:cNvSpPr txBox="1"/>
          <p:nvPr>
            <p:ph idx="12" type="sldNum"/>
          </p:nvPr>
        </p:nvSpPr>
        <p:spPr>
          <a:xfrm>
            <a:off x="169900" y="6448833"/>
            <a:ext cx="260645" cy="246217"/>
          </a:xfrm>
          <a:prstGeom prst="rect">
            <a:avLst/>
          </a:prstGeom>
          <a:noFill/>
          <a:ln>
            <a:noFill/>
          </a:ln>
        </p:spPr>
        <p:txBody>
          <a:bodyPr anchorCtr="0" anchor="t" bIns="50800" lIns="50800" spcFirstLastPara="1" rIns="50800" wrap="square" tIns="50800">
            <a:spAutoFit/>
          </a:bodyPr>
          <a:lstStyle>
            <a:lvl1pPr indent="0" lvl="0"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1pPr>
            <a:lvl2pPr indent="0" lvl="1"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2pPr>
            <a:lvl3pPr indent="0" lvl="2"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3pPr>
            <a:lvl4pPr indent="0" lvl="3"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4pPr>
            <a:lvl5pPr indent="0" lvl="4"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5pPr>
            <a:lvl6pPr indent="0" lvl="5"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6pPr>
            <a:lvl7pPr indent="0" lvl="6"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7pPr>
            <a:lvl8pPr indent="0" lvl="7"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8pPr>
            <a:lvl9pPr indent="0" lvl="8" marL="0" marR="0" algn="l">
              <a:lnSpc>
                <a:spcPct val="100000"/>
              </a:lnSpc>
              <a:spcBef>
                <a:spcPts val="0"/>
              </a:spcBef>
              <a:spcAft>
                <a:spcPts val="0"/>
              </a:spcAft>
              <a:buClr>
                <a:srgbClr val="FFFFFF"/>
              </a:buClr>
              <a:buSzPts val="800"/>
              <a:buFont typeface="Roboto"/>
              <a:buNone/>
              <a:defRPr b="0" i="0" sz="800" u="none" cap="none" strike="noStrike">
                <a:solidFill>
                  <a:srgbClr val="FFFFFF"/>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GB"/>
              <a:t>‹#›</a:t>
            </a:fld>
            <a:endParaRPr/>
          </a:p>
        </p:txBody>
      </p:sp>
      <p:pic>
        <p:nvPicPr>
          <p:cNvPr id="14" name="Google Shape;14;p57"/>
          <p:cNvPicPr preferRelativeResize="0"/>
          <p:nvPr/>
        </p:nvPicPr>
        <p:blipFill rotWithShape="1">
          <a:blip r:embed="rId3">
            <a:alphaModFix/>
          </a:blip>
          <a:srcRect b="0" l="0" r="0" t="0"/>
          <a:stretch/>
        </p:blipFill>
        <p:spPr>
          <a:xfrm>
            <a:off x="3750381" y="1470283"/>
            <a:ext cx="1364163" cy="436531"/>
          </a:xfrm>
          <a:prstGeom prst="rect">
            <a:avLst/>
          </a:prstGeom>
          <a:noFill/>
          <a:ln>
            <a:noFill/>
          </a:ln>
        </p:spPr>
      </p:pic>
      <p:pic>
        <p:nvPicPr>
          <p:cNvPr descr="logo_full_rtbh_white.png" id="15" name="Google Shape;15;p57"/>
          <p:cNvPicPr preferRelativeResize="0"/>
          <p:nvPr/>
        </p:nvPicPr>
        <p:blipFill rotWithShape="1">
          <a:blip r:embed="rId4">
            <a:alphaModFix/>
          </a:blip>
          <a:srcRect b="0" l="0" r="0" t="0"/>
          <a:stretch/>
        </p:blipFill>
        <p:spPr>
          <a:xfrm>
            <a:off x="632263" y="1361623"/>
            <a:ext cx="2347896" cy="607385"/>
          </a:xfrm>
          <a:prstGeom prst="rect">
            <a:avLst/>
          </a:prstGeom>
          <a:noFill/>
          <a:ln>
            <a:noFill/>
          </a:ln>
        </p:spPr>
      </p:pic>
      <p:sp>
        <p:nvSpPr>
          <p:cNvPr id="16" name="Google Shape;16;p57"/>
          <p:cNvSpPr txBox="1"/>
          <p:nvPr/>
        </p:nvSpPr>
        <p:spPr>
          <a:xfrm>
            <a:off x="3206039" y="1665315"/>
            <a:ext cx="358100" cy="255942"/>
          </a:xfrm>
          <a:prstGeom prst="rect">
            <a:avLst/>
          </a:prstGeom>
          <a:noFill/>
          <a:ln>
            <a:noFill/>
          </a:ln>
        </p:spPr>
        <p:txBody>
          <a:bodyPr anchorCtr="0" anchor="t" bIns="0" lIns="0" spcFirstLastPara="1" rIns="0" wrap="square" tIns="9625">
            <a:spAutoFit/>
          </a:bodyPr>
          <a:lstStyle/>
          <a:p>
            <a:pPr indent="0" lvl="0" marL="7701" marR="0" rtl="0" algn="l">
              <a:lnSpc>
                <a:spcPct val="100000"/>
              </a:lnSpc>
              <a:spcBef>
                <a:spcPts val="0"/>
              </a:spcBef>
              <a:spcAft>
                <a:spcPts val="0"/>
              </a:spcAft>
              <a:buClr>
                <a:srgbClr val="FFFFFF"/>
              </a:buClr>
              <a:buSzPts val="1600"/>
              <a:buFont typeface="Arial"/>
              <a:buNone/>
            </a:pPr>
            <a:r>
              <a:rPr b="0" i="0" lang="en-GB" sz="1600" u="none" cap="none" strike="noStrike">
                <a:solidFill>
                  <a:srgbClr val="FFFFFF"/>
                </a:solidFill>
                <a:latin typeface="Arial"/>
                <a:ea typeface="Arial"/>
                <a:cs typeface="Arial"/>
                <a:sym typeface="Arial"/>
              </a:rPr>
              <a:t>for</a:t>
            </a:r>
            <a:endParaRPr b="0" i="0" sz="1600" u="none" cap="none" strike="noStrike">
              <a:solidFill>
                <a:srgbClr val="000000"/>
              </a:solidFill>
              <a:latin typeface="Arial"/>
              <a:ea typeface="Arial"/>
              <a:cs typeface="Arial"/>
              <a:sym typeface="Arial"/>
            </a:endParaRPr>
          </a:p>
        </p:txBody>
      </p:sp>
      <p:grpSp>
        <p:nvGrpSpPr>
          <p:cNvPr id="17" name="Google Shape;17;p57"/>
          <p:cNvGrpSpPr/>
          <p:nvPr/>
        </p:nvGrpSpPr>
        <p:grpSpPr>
          <a:xfrm>
            <a:off x="1636645" y="3093339"/>
            <a:ext cx="2455064" cy="789347"/>
            <a:chOff x="1660200" y="4023953"/>
            <a:chExt cx="1903939" cy="789347"/>
          </a:xfrm>
        </p:grpSpPr>
        <p:sp>
          <p:nvSpPr>
            <p:cNvPr id="18" name="Google Shape;18;p57"/>
            <p:cNvSpPr txBox="1"/>
            <p:nvPr/>
          </p:nvSpPr>
          <p:spPr>
            <a:xfrm>
              <a:off x="1660200" y="4023953"/>
              <a:ext cx="1903939" cy="36932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GB" sz="1800" u="none" cap="none" strike="noStrike">
                  <a:solidFill>
                    <a:srgbClr val="FFFFFF"/>
                  </a:solidFill>
                  <a:latin typeface="Arial"/>
                  <a:ea typeface="Arial"/>
                  <a:cs typeface="Arial"/>
                  <a:sym typeface="Arial"/>
                </a:rPr>
                <a:t>Lenovo Laptop</a:t>
              </a:r>
              <a:endParaRPr b="0" i="0" sz="1400" u="none" cap="none" strike="noStrike">
                <a:solidFill>
                  <a:srgbClr val="000000"/>
                </a:solidFill>
                <a:latin typeface="Arial"/>
                <a:ea typeface="Arial"/>
                <a:cs typeface="Arial"/>
                <a:sym typeface="Arial"/>
              </a:endParaRPr>
            </a:p>
          </p:txBody>
        </p:sp>
        <p:sp>
          <p:nvSpPr>
            <p:cNvPr id="19" name="Google Shape;19;p57"/>
            <p:cNvSpPr txBox="1"/>
            <p:nvPr/>
          </p:nvSpPr>
          <p:spPr>
            <a:xfrm>
              <a:off x="1660200" y="4443972"/>
              <a:ext cx="1903939" cy="36932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GB" sz="1800" u="none" cap="none" strike="noStrike">
                  <a:solidFill>
                    <a:srgbClr val="FFFFFF"/>
                  </a:solidFill>
                  <a:latin typeface="Arial"/>
                  <a:ea typeface="Arial"/>
                  <a:cs typeface="Arial"/>
                  <a:sym typeface="Arial"/>
                </a:rPr>
                <a:t>France – August '25</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etails - align left (light)" showMasterSp="0" type="tx">
  <p:cSld name="TITLE_AND_BODY">
    <p:bg>
      <p:bgPr>
        <a:solidFill>
          <a:srgbClr val="161616"/>
        </a:solidFill>
      </p:bgPr>
    </p:bg>
    <p:spTree>
      <p:nvGrpSpPr>
        <p:cNvPr id="20" name="Shape 20"/>
        <p:cNvGrpSpPr/>
        <p:nvPr/>
      </p:nvGrpSpPr>
      <p:grpSpPr>
        <a:xfrm>
          <a:off x="0" y="0"/>
          <a:ext cx="0" cy="0"/>
          <a:chOff x="0" y="0"/>
          <a:chExt cx="0" cy="0"/>
        </a:xfrm>
      </p:grpSpPr>
      <p:sp>
        <p:nvSpPr>
          <p:cNvPr id="21" name="Google Shape;21;p58"/>
          <p:cNvSpPr txBox="1"/>
          <p:nvPr>
            <p:ph idx="1" type="body"/>
          </p:nvPr>
        </p:nvSpPr>
        <p:spPr>
          <a:xfrm>
            <a:off x="4068712" y="-12700"/>
            <a:ext cx="8127258" cy="6883400"/>
          </a:xfrm>
          <a:prstGeom prst="rect">
            <a:avLst/>
          </a:prstGeom>
          <a:solidFill>
            <a:srgbClr val="2E2E2E"/>
          </a:solidFill>
          <a:ln>
            <a:noFill/>
          </a:ln>
        </p:spPr>
        <p:txBody>
          <a:bodyPr anchorCtr="0" anchor="ctr" bIns="0" lIns="0" spcFirstLastPara="1" rIns="0" wrap="square" tIns="0">
            <a:normAutofit/>
          </a:bodyPr>
          <a:lstStyle>
            <a:lvl1pPr indent="-736600" lvl="0" marL="457200" algn="l">
              <a:lnSpc>
                <a:spcPct val="80000"/>
              </a:lnSpc>
              <a:spcBef>
                <a:spcPts val="0"/>
              </a:spcBef>
              <a:spcAft>
                <a:spcPts val="0"/>
              </a:spcAft>
              <a:buClr>
                <a:srgbClr val="000000"/>
              </a:buClr>
              <a:buSzPts val="8000"/>
              <a:buFont typeface="Arial"/>
              <a:buChar char="•"/>
              <a:defRPr b="1" sz="6400">
                <a:latin typeface="Arial"/>
                <a:ea typeface="Arial"/>
                <a:cs typeface="Arial"/>
                <a:sym typeface="Arial"/>
              </a:defRPr>
            </a:lvl1pPr>
            <a:lvl2pPr indent="-736600" lvl="1" marL="914400" algn="l">
              <a:lnSpc>
                <a:spcPct val="80000"/>
              </a:lnSpc>
              <a:spcBef>
                <a:spcPts val="0"/>
              </a:spcBef>
              <a:spcAft>
                <a:spcPts val="0"/>
              </a:spcAft>
              <a:buClr>
                <a:srgbClr val="000000"/>
              </a:buClr>
              <a:buSzPts val="8000"/>
              <a:buFont typeface="Arial"/>
              <a:buChar char="•"/>
              <a:defRPr b="1" sz="6400">
                <a:latin typeface="Arial"/>
                <a:ea typeface="Arial"/>
                <a:cs typeface="Arial"/>
                <a:sym typeface="Arial"/>
              </a:defRPr>
            </a:lvl2pPr>
            <a:lvl3pPr indent="-736600" lvl="2" marL="1371600" algn="l">
              <a:lnSpc>
                <a:spcPct val="80000"/>
              </a:lnSpc>
              <a:spcBef>
                <a:spcPts val="0"/>
              </a:spcBef>
              <a:spcAft>
                <a:spcPts val="0"/>
              </a:spcAft>
              <a:buClr>
                <a:srgbClr val="000000"/>
              </a:buClr>
              <a:buSzPts val="8000"/>
              <a:buFont typeface="Arial"/>
              <a:buChar char="•"/>
              <a:defRPr b="1" sz="6400">
                <a:latin typeface="Arial"/>
                <a:ea typeface="Arial"/>
                <a:cs typeface="Arial"/>
                <a:sym typeface="Arial"/>
              </a:defRPr>
            </a:lvl3pPr>
            <a:lvl4pPr indent="-736600" lvl="3" marL="1828800" algn="l">
              <a:lnSpc>
                <a:spcPct val="80000"/>
              </a:lnSpc>
              <a:spcBef>
                <a:spcPts val="0"/>
              </a:spcBef>
              <a:spcAft>
                <a:spcPts val="0"/>
              </a:spcAft>
              <a:buClr>
                <a:srgbClr val="000000"/>
              </a:buClr>
              <a:buSzPts val="8000"/>
              <a:buFont typeface="Arial"/>
              <a:buChar char="•"/>
              <a:defRPr b="1" sz="6400">
                <a:latin typeface="Arial"/>
                <a:ea typeface="Arial"/>
                <a:cs typeface="Arial"/>
                <a:sym typeface="Arial"/>
              </a:defRPr>
            </a:lvl4pPr>
            <a:lvl5pPr indent="-736600" lvl="4" marL="2286000" algn="l">
              <a:lnSpc>
                <a:spcPct val="80000"/>
              </a:lnSpc>
              <a:spcBef>
                <a:spcPts val="0"/>
              </a:spcBef>
              <a:spcAft>
                <a:spcPts val="0"/>
              </a:spcAft>
              <a:buClr>
                <a:srgbClr val="000000"/>
              </a:buClr>
              <a:buSzPts val="8000"/>
              <a:buFont typeface="Arial"/>
              <a:buChar char="•"/>
              <a:defRPr b="1" sz="6400">
                <a:latin typeface="Arial"/>
                <a:ea typeface="Arial"/>
                <a:cs typeface="Arial"/>
                <a:sym typeface="Arial"/>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2" name="Google Shape;22;p58"/>
          <p:cNvSpPr txBox="1"/>
          <p:nvPr>
            <p:ph idx="2" type="body"/>
          </p:nvPr>
        </p:nvSpPr>
        <p:spPr>
          <a:xfrm>
            <a:off x="611779" y="6448771"/>
            <a:ext cx="2692645" cy="192089"/>
          </a:xfrm>
          <a:prstGeom prst="rect">
            <a:avLst/>
          </a:prstGeom>
          <a:noFill/>
          <a:ln>
            <a:noFill/>
          </a:ln>
        </p:spPr>
        <p:txBody>
          <a:bodyPr anchorCtr="0" anchor="ctr" bIns="35700" lIns="35700" spcFirstLastPara="1" rIns="35700" wrap="square" tIns="35700">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3" name="Google Shape;23;p58"/>
          <p:cNvSpPr txBox="1"/>
          <p:nvPr>
            <p:ph idx="3" type="body"/>
          </p:nvPr>
        </p:nvSpPr>
        <p:spPr>
          <a:xfrm>
            <a:off x="644568" y="1206500"/>
            <a:ext cx="2796284" cy="5020886"/>
          </a:xfrm>
          <a:prstGeom prst="rect">
            <a:avLst/>
          </a:prstGeom>
          <a:noFill/>
          <a:ln>
            <a:noFill/>
          </a:ln>
        </p:spPr>
        <p:txBody>
          <a:bodyPr anchorCtr="0" anchor="t" bIns="35700" lIns="35700" spcFirstLastPara="1" rIns="35700" wrap="square" tIns="35700">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4" name="Google Shape;24;p58"/>
          <p:cNvSpPr txBox="1"/>
          <p:nvPr>
            <p:ph idx="4" type="body"/>
          </p:nvPr>
        </p:nvSpPr>
        <p:spPr>
          <a:xfrm>
            <a:off x="635000" y="634836"/>
            <a:ext cx="2815421" cy="177802"/>
          </a:xfrm>
          <a:prstGeom prst="rect">
            <a:avLst/>
          </a:prstGeom>
          <a:noFill/>
          <a:ln>
            <a:noFill/>
          </a:ln>
        </p:spPr>
        <p:txBody>
          <a:bodyPr anchorCtr="0" anchor="t" bIns="0" lIns="0" spcFirstLastPara="1" rIns="0" wrap="square" tIns="0">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5" name="Google Shape;25;p58"/>
          <p:cNvSpPr txBox="1"/>
          <p:nvPr>
            <p:ph idx="5" type="body"/>
          </p:nvPr>
        </p:nvSpPr>
        <p:spPr>
          <a:xfrm>
            <a:off x="4710905" y="1270445"/>
            <a:ext cx="6842871" cy="4950869"/>
          </a:xfrm>
          <a:prstGeom prst="rect">
            <a:avLst/>
          </a:prstGeom>
          <a:solidFill>
            <a:srgbClr val="D5D5D5">
              <a:alpha val="20000"/>
            </a:srgbClr>
          </a:solidFill>
          <a:ln cap="flat" cmpd="sng" w="9525">
            <a:solidFill>
              <a:srgbClr val="D5D5D5"/>
            </a:solidFill>
            <a:prstDash val="dashDot"/>
            <a:round/>
            <a:headEnd len="sm" w="sm" type="none"/>
            <a:tailEnd len="sm" w="sm" type="none"/>
          </a:ln>
        </p:spPr>
        <p:txBody>
          <a:bodyPr anchorCtr="0" anchor="ctr" bIns="0" lIns="0" spcFirstLastPara="1" rIns="0" wrap="square" tIns="0">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6" name="Google Shape;26;p58"/>
          <p:cNvSpPr txBox="1"/>
          <p:nvPr>
            <p:ph idx="12" type="sldNum"/>
          </p:nvPr>
        </p:nvSpPr>
        <p:spPr>
          <a:xfrm>
            <a:off x="212222" y="6459089"/>
            <a:ext cx="176511" cy="161778"/>
          </a:xfrm>
          <a:prstGeom prst="rect">
            <a:avLst/>
          </a:prstGeom>
          <a:noFill/>
          <a:ln>
            <a:noFill/>
          </a:ln>
        </p:spPr>
        <p:txBody>
          <a:bodyPr anchorCtr="0" anchor="t" bIns="25400" lIns="25400" spcFirstLastPara="1" rIns="25400" wrap="square" tIns="25400">
            <a:spAutoFit/>
          </a:bodyPr>
          <a:lstStyle>
            <a:lvl1pPr indent="0" lvl="0"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800"/>
              <a:buFont typeface="Arial"/>
              <a:buNone/>
              <a:defRPr b="1" i="0" sz="8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bg>
      <p:bgPr>
        <a:solidFill>
          <a:srgbClr val="161616"/>
        </a:solidFill>
      </p:bgPr>
    </p:bg>
    <p:spTree>
      <p:nvGrpSpPr>
        <p:cNvPr id="31" name="Shape 31"/>
        <p:cNvGrpSpPr/>
        <p:nvPr/>
      </p:nvGrpSpPr>
      <p:grpSpPr>
        <a:xfrm>
          <a:off x="0" y="0"/>
          <a:ext cx="0" cy="0"/>
          <a:chOff x="0" y="0"/>
          <a:chExt cx="0" cy="0"/>
        </a:xfrm>
      </p:grpSpPr>
      <p:pic>
        <p:nvPicPr>
          <p:cNvPr descr="Immagine che contiene cerchio, Elementi grafici, schermata, Policromia&#10;&#10;Descrizione generata automaticamente" id="32" name="Google Shape;32;p60"/>
          <p:cNvPicPr preferRelativeResize="0"/>
          <p:nvPr/>
        </p:nvPicPr>
        <p:blipFill rotWithShape="1">
          <a:blip r:embed="rId2">
            <a:alphaModFix/>
          </a:blip>
          <a:srcRect b="0" l="0" r="0" t="0"/>
          <a:stretch/>
        </p:blipFill>
        <p:spPr>
          <a:xfrm>
            <a:off x="619701" y="5015188"/>
            <a:ext cx="392365" cy="392365"/>
          </a:xfrm>
          <a:prstGeom prst="rect">
            <a:avLst/>
          </a:prstGeom>
          <a:noFill/>
          <a:ln>
            <a:noFill/>
          </a:ln>
        </p:spPr>
      </p:pic>
      <p:grpSp>
        <p:nvGrpSpPr>
          <p:cNvPr id="33" name="Google Shape;33;p60"/>
          <p:cNvGrpSpPr/>
          <p:nvPr/>
        </p:nvGrpSpPr>
        <p:grpSpPr>
          <a:xfrm>
            <a:off x="1261502" y="4926363"/>
            <a:ext cx="1903939" cy="570014"/>
            <a:chOff x="1660200" y="4808813"/>
            <a:chExt cx="1903939" cy="570014"/>
          </a:xfrm>
        </p:grpSpPr>
        <p:sp>
          <p:nvSpPr>
            <p:cNvPr id="34" name="Google Shape;34;p60"/>
            <p:cNvSpPr txBox="1"/>
            <p:nvPr/>
          </p:nvSpPr>
          <p:spPr>
            <a:xfrm>
              <a:off x="1660200" y="4808813"/>
              <a:ext cx="1903939" cy="27699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GB" sz="1200" u="none" cap="none" strike="noStrike">
                  <a:solidFill>
                    <a:srgbClr val="FFFFFF"/>
                  </a:solidFill>
                  <a:latin typeface="Arial"/>
                  <a:ea typeface="Arial"/>
                  <a:cs typeface="Arial"/>
                  <a:sym typeface="Arial"/>
                </a:rPr>
                <a:t>Lenovo Laptop</a:t>
              </a:r>
              <a:endParaRPr b="0" i="0" sz="1400" u="none" cap="none" strike="noStrike">
                <a:solidFill>
                  <a:srgbClr val="000000"/>
                </a:solidFill>
                <a:latin typeface="Arial"/>
                <a:ea typeface="Arial"/>
                <a:cs typeface="Arial"/>
                <a:sym typeface="Arial"/>
              </a:endParaRPr>
            </a:p>
          </p:txBody>
        </p:sp>
        <p:sp>
          <p:nvSpPr>
            <p:cNvPr id="35" name="Google Shape;35;p60"/>
            <p:cNvSpPr txBox="1"/>
            <p:nvPr/>
          </p:nvSpPr>
          <p:spPr>
            <a:xfrm>
              <a:off x="1660200" y="5101832"/>
              <a:ext cx="1903939" cy="27699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GB" sz="1200" u="none" cap="none" strike="noStrike">
                  <a:solidFill>
                    <a:srgbClr val="FFFFFF"/>
                  </a:solidFill>
                  <a:latin typeface="Arial"/>
                  <a:ea typeface="Arial"/>
                  <a:cs typeface="Arial"/>
                  <a:sym typeface="Arial"/>
                </a:rPr>
                <a:t>France – August '25</a:t>
              </a:r>
              <a:endParaRPr b="0" i="0" sz="1400" u="none" cap="none" strike="noStrike">
                <a:solidFill>
                  <a:srgbClr val="000000"/>
                </a:solidFill>
                <a:latin typeface="Arial"/>
                <a:ea typeface="Arial"/>
                <a:cs typeface="Arial"/>
                <a:sym typeface="Arial"/>
              </a:endParaRPr>
            </a:p>
          </p:txBody>
        </p:sp>
      </p:grpSp>
      <p:pic>
        <p:nvPicPr>
          <p:cNvPr id="36" name="Google Shape;36;p60"/>
          <p:cNvPicPr preferRelativeResize="0"/>
          <p:nvPr/>
        </p:nvPicPr>
        <p:blipFill rotWithShape="1">
          <a:blip r:embed="rId3">
            <a:alphaModFix/>
          </a:blip>
          <a:srcRect b="0" l="0" r="0" t="0"/>
          <a:stretch/>
        </p:blipFill>
        <p:spPr>
          <a:xfrm>
            <a:off x="3750381" y="1470283"/>
            <a:ext cx="1364163" cy="436531"/>
          </a:xfrm>
          <a:prstGeom prst="rect">
            <a:avLst/>
          </a:prstGeom>
          <a:noFill/>
          <a:ln>
            <a:noFill/>
          </a:ln>
        </p:spPr>
      </p:pic>
      <p:pic>
        <p:nvPicPr>
          <p:cNvPr descr="logo_full_rtbh_white.png" id="37" name="Google Shape;37;p60"/>
          <p:cNvPicPr preferRelativeResize="0"/>
          <p:nvPr/>
        </p:nvPicPr>
        <p:blipFill rotWithShape="1">
          <a:blip r:embed="rId4">
            <a:alphaModFix/>
          </a:blip>
          <a:srcRect b="0" l="0" r="0" t="0"/>
          <a:stretch/>
        </p:blipFill>
        <p:spPr>
          <a:xfrm>
            <a:off x="632263" y="1361623"/>
            <a:ext cx="2347896" cy="607385"/>
          </a:xfrm>
          <a:prstGeom prst="rect">
            <a:avLst/>
          </a:prstGeom>
          <a:noFill/>
          <a:ln>
            <a:noFill/>
          </a:ln>
        </p:spPr>
      </p:pic>
      <p:sp>
        <p:nvSpPr>
          <p:cNvPr id="38" name="Google Shape;38;p60"/>
          <p:cNvSpPr txBox="1"/>
          <p:nvPr/>
        </p:nvSpPr>
        <p:spPr>
          <a:xfrm>
            <a:off x="3206039" y="1665315"/>
            <a:ext cx="358100" cy="255942"/>
          </a:xfrm>
          <a:prstGeom prst="rect">
            <a:avLst/>
          </a:prstGeom>
          <a:noFill/>
          <a:ln>
            <a:noFill/>
          </a:ln>
        </p:spPr>
        <p:txBody>
          <a:bodyPr anchorCtr="0" anchor="t" bIns="0" lIns="0" spcFirstLastPara="1" rIns="0" wrap="square" tIns="9625">
            <a:spAutoFit/>
          </a:bodyPr>
          <a:lstStyle/>
          <a:p>
            <a:pPr indent="0" lvl="0" marL="7701" marR="0" rtl="0" algn="l">
              <a:lnSpc>
                <a:spcPct val="100000"/>
              </a:lnSpc>
              <a:spcBef>
                <a:spcPts val="0"/>
              </a:spcBef>
              <a:spcAft>
                <a:spcPts val="0"/>
              </a:spcAft>
              <a:buClr>
                <a:srgbClr val="FFFFFF"/>
              </a:buClr>
              <a:buSzPts val="1600"/>
              <a:buFont typeface="Arial"/>
              <a:buNone/>
            </a:pPr>
            <a:r>
              <a:rPr b="0" i="0" lang="en-GB" sz="1600" u="none" cap="none" strike="noStrike">
                <a:solidFill>
                  <a:srgbClr val="FFFFFF"/>
                </a:solidFill>
                <a:latin typeface="Arial"/>
                <a:ea typeface="Arial"/>
                <a:cs typeface="Arial"/>
                <a:sym typeface="Arial"/>
              </a:rPr>
              <a:t>for</a:t>
            </a:r>
            <a:endParaRPr b="0" i="0" sz="1600" u="none" cap="none" strike="noStrike">
              <a:solidFill>
                <a:srgbClr val="000000"/>
              </a:solidFill>
              <a:latin typeface="Arial"/>
              <a:ea typeface="Arial"/>
              <a:cs typeface="Arial"/>
              <a:sym typeface="Arial"/>
            </a:endParaRPr>
          </a:p>
        </p:txBody>
      </p:sp>
      <p:sp>
        <p:nvSpPr>
          <p:cNvPr id="39" name="Google Shape;39;p60"/>
          <p:cNvSpPr txBox="1"/>
          <p:nvPr/>
        </p:nvSpPr>
        <p:spPr>
          <a:xfrm>
            <a:off x="243983" y="6585712"/>
            <a:ext cx="4115872"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GB" sz="1000" u="none" cap="none" strike="noStrike">
                <a:solidFill>
                  <a:srgbClr val="FFFFFF"/>
                </a:solidFill>
                <a:latin typeface="Arial"/>
                <a:ea typeface="Arial"/>
                <a:cs typeface="Arial"/>
                <a:sym typeface="Arial"/>
              </a:rPr>
              <a:t>2025 Lenovo Internal.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pic>
        <p:nvPicPr>
          <p:cNvPr id="41" name="Google Shape;41;p61"/>
          <p:cNvPicPr preferRelativeResize="0"/>
          <p:nvPr/>
        </p:nvPicPr>
        <p:blipFill rotWithShape="1">
          <a:blip r:embed="rId2">
            <a:alphaModFix/>
          </a:blip>
          <a:srcRect b="0" l="0" r="0" t="0"/>
          <a:stretch/>
        </p:blipFill>
        <p:spPr>
          <a:xfrm>
            <a:off x="11575899" y="86183"/>
            <a:ext cx="457200" cy="457200"/>
          </a:xfrm>
          <a:prstGeom prst="rect">
            <a:avLst/>
          </a:prstGeom>
          <a:noFill/>
          <a:ln>
            <a:noFill/>
          </a:ln>
        </p:spPr>
      </p:pic>
      <p:pic>
        <p:nvPicPr>
          <p:cNvPr descr="Shape&#10;&#10;Description automatically generated with medium confidence" id="42" name="Google Shape;42;p61"/>
          <p:cNvPicPr preferRelativeResize="0"/>
          <p:nvPr/>
        </p:nvPicPr>
        <p:blipFill rotWithShape="1">
          <a:blip r:embed="rId3">
            <a:alphaModFix/>
          </a:blip>
          <a:srcRect b="0" l="0" r="0" t="0"/>
          <a:stretch/>
        </p:blipFill>
        <p:spPr>
          <a:xfrm>
            <a:off x="11170105" y="6564913"/>
            <a:ext cx="908706" cy="235629"/>
          </a:xfrm>
          <a:prstGeom prst="rect">
            <a:avLst/>
          </a:prstGeom>
          <a:noFill/>
          <a:ln>
            <a:noFill/>
          </a:ln>
        </p:spPr>
      </p:pic>
      <p:sp>
        <p:nvSpPr>
          <p:cNvPr id="43" name="Google Shape;43;p61"/>
          <p:cNvSpPr txBox="1"/>
          <p:nvPr/>
        </p:nvSpPr>
        <p:spPr>
          <a:xfrm>
            <a:off x="204521" y="6459090"/>
            <a:ext cx="237244" cy="22570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800"/>
              <a:buFont typeface="Roboto"/>
              <a:buNone/>
            </a:pPr>
            <a:fld id="{00000000-1234-1234-1234-123412341234}" type="slidenum">
              <a:rPr b="0" i="0" lang="en-GB" sz="800" u="none" cap="none" strike="noStrike">
                <a:solidFill>
                  <a:srgbClr val="000000"/>
                </a:solidFill>
                <a:latin typeface="Roboto"/>
                <a:ea typeface="Roboto"/>
                <a:cs typeface="Roboto"/>
                <a:sym typeface="Roboto"/>
              </a:rPr>
              <a:t>‹#›</a:t>
            </a:fld>
            <a:endParaRPr b="0" i="0" sz="800" u="none" cap="none" strike="noStrike">
              <a:solidFill>
                <a:srgbClr val="000000"/>
              </a:solidFill>
              <a:latin typeface="Roboto"/>
              <a:ea typeface="Roboto"/>
              <a:cs typeface="Roboto"/>
              <a:sym typeface="Roboto"/>
            </a:endParaRPr>
          </a:p>
        </p:txBody>
      </p:sp>
      <p:sp>
        <p:nvSpPr>
          <p:cNvPr id="44" name="Google Shape;44;p61"/>
          <p:cNvSpPr txBox="1"/>
          <p:nvPr/>
        </p:nvSpPr>
        <p:spPr>
          <a:xfrm>
            <a:off x="564225" y="6505218"/>
            <a:ext cx="2411875" cy="24621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BBBBBB"/>
              </a:buClr>
              <a:buSzPts val="1000"/>
              <a:buFont typeface="Roboto"/>
              <a:buNone/>
            </a:pPr>
            <a:r>
              <a:rPr b="0" i="0" lang="en-GB" sz="1000" u="none" cap="none" strike="noStrike">
                <a:solidFill>
                  <a:srgbClr val="BBBBBB"/>
                </a:solidFill>
                <a:latin typeface="Roboto"/>
                <a:ea typeface="Roboto"/>
                <a:cs typeface="Roboto"/>
                <a:sym typeface="Roboto"/>
              </a:rPr>
              <a:t>2025 Lenovo Internal.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th">
  <p:cSld name="Month">
    <p:spTree>
      <p:nvGrpSpPr>
        <p:cNvPr id="45" name="Shape 45"/>
        <p:cNvGrpSpPr/>
        <p:nvPr/>
      </p:nvGrpSpPr>
      <p:grpSpPr>
        <a:xfrm>
          <a:off x="0" y="0"/>
          <a:ext cx="0" cy="0"/>
          <a:chOff x="0" y="0"/>
          <a:chExt cx="0" cy="0"/>
        </a:xfrm>
      </p:grpSpPr>
      <p:pic>
        <p:nvPicPr>
          <p:cNvPr descr="Shape&#10;&#10;Description automatically generated with medium confidence" id="46" name="Google Shape;46;p62"/>
          <p:cNvPicPr preferRelativeResize="0"/>
          <p:nvPr/>
        </p:nvPicPr>
        <p:blipFill rotWithShape="1">
          <a:blip r:embed="rId2">
            <a:alphaModFix/>
          </a:blip>
          <a:srcRect b="0" l="0" r="0" t="0"/>
          <a:stretch/>
        </p:blipFill>
        <p:spPr>
          <a:xfrm>
            <a:off x="11170105" y="6564913"/>
            <a:ext cx="908706" cy="235629"/>
          </a:xfrm>
          <a:prstGeom prst="rect">
            <a:avLst/>
          </a:prstGeom>
          <a:noFill/>
          <a:ln>
            <a:noFill/>
          </a:ln>
        </p:spPr>
      </p:pic>
      <p:sp>
        <p:nvSpPr>
          <p:cNvPr id="47" name="Google Shape;47;p62"/>
          <p:cNvSpPr txBox="1"/>
          <p:nvPr/>
        </p:nvSpPr>
        <p:spPr>
          <a:xfrm>
            <a:off x="517887" y="6273220"/>
            <a:ext cx="327967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Arial"/>
                <a:ea typeface="Arial"/>
                <a:cs typeface="Arial"/>
                <a:sym typeface="Arial"/>
              </a:rPr>
              <a:t>The results shown refer to August 2025.</a:t>
            </a:r>
            <a:endParaRPr b="0" i="0" sz="1400" u="none" cap="none" strike="noStrike">
              <a:solidFill>
                <a:srgbClr val="000000"/>
              </a:solidFill>
              <a:latin typeface="Arial"/>
              <a:ea typeface="Arial"/>
              <a:cs typeface="Arial"/>
              <a:sym typeface="Arial"/>
            </a:endParaRPr>
          </a:p>
        </p:txBody>
      </p:sp>
      <p:sp>
        <p:nvSpPr>
          <p:cNvPr id="48" name="Google Shape;48;p62"/>
          <p:cNvSpPr txBox="1"/>
          <p:nvPr/>
        </p:nvSpPr>
        <p:spPr>
          <a:xfrm>
            <a:off x="564225" y="6505218"/>
            <a:ext cx="2411875" cy="24621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BBBBBB"/>
              </a:buClr>
              <a:buSzPts val="1000"/>
              <a:buFont typeface="Roboto"/>
              <a:buNone/>
            </a:pPr>
            <a:r>
              <a:rPr b="0" i="0" lang="en-GB" sz="1000" u="none" cap="none" strike="noStrike">
                <a:solidFill>
                  <a:srgbClr val="BBBBBB"/>
                </a:solidFill>
                <a:latin typeface="Roboto"/>
                <a:ea typeface="Roboto"/>
                <a:cs typeface="Roboto"/>
                <a:sym typeface="Roboto"/>
              </a:rPr>
              <a:t>2025 Lenovo Internal. All rights reserved.</a:t>
            </a:r>
            <a:endParaRPr b="0" i="0" sz="1400" u="none" cap="none" strike="noStrike">
              <a:solidFill>
                <a:srgbClr val="000000"/>
              </a:solidFill>
              <a:latin typeface="Arial"/>
              <a:ea typeface="Arial"/>
              <a:cs typeface="Arial"/>
              <a:sym typeface="Arial"/>
            </a:endParaRPr>
          </a:p>
        </p:txBody>
      </p:sp>
      <p:sp>
        <p:nvSpPr>
          <p:cNvPr id="49" name="Google Shape;49;p62"/>
          <p:cNvSpPr txBox="1"/>
          <p:nvPr/>
        </p:nvSpPr>
        <p:spPr>
          <a:xfrm>
            <a:off x="204521" y="6459090"/>
            <a:ext cx="237244" cy="22570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800"/>
              <a:buFont typeface="Roboto"/>
              <a:buNone/>
            </a:pPr>
            <a:fld id="{00000000-1234-1234-1234-123412341234}" type="slidenum">
              <a:rPr b="0" i="0" lang="en-GB" sz="800" u="none" cap="none" strike="noStrike">
                <a:solidFill>
                  <a:srgbClr val="000000"/>
                </a:solidFill>
                <a:latin typeface="Roboto"/>
                <a:ea typeface="Roboto"/>
                <a:cs typeface="Roboto"/>
                <a:sym typeface="Roboto"/>
              </a:rPr>
              <a:t>‹#›</a:t>
            </a:fld>
            <a:endParaRPr b="0" i="0" sz="800" u="none" cap="none" strike="noStrike">
              <a:solidFill>
                <a:srgbClr val="000000"/>
              </a:solidFill>
              <a:latin typeface="Roboto"/>
              <a:ea typeface="Roboto"/>
              <a:cs typeface="Roboto"/>
              <a:sym typeface="Roboto"/>
            </a:endParaRPr>
          </a:p>
        </p:txBody>
      </p:sp>
      <p:pic>
        <p:nvPicPr>
          <p:cNvPr id="50" name="Google Shape;50;p62"/>
          <p:cNvPicPr preferRelativeResize="0"/>
          <p:nvPr/>
        </p:nvPicPr>
        <p:blipFill rotWithShape="1">
          <a:blip r:embed="rId3">
            <a:alphaModFix/>
          </a:blip>
          <a:srcRect b="0" l="0" r="0" t="0"/>
          <a:stretch/>
        </p:blipFill>
        <p:spPr>
          <a:xfrm>
            <a:off x="11575899" y="86183"/>
            <a:ext cx="457200" cy="457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Appendix">
  <p:cSld name="5_Appendix">
    <p:spTree>
      <p:nvGrpSpPr>
        <p:cNvPr id="51" name="Shape 51"/>
        <p:cNvGrpSpPr/>
        <p:nvPr/>
      </p:nvGrpSpPr>
      <p:grpSpPr>
        <a:xfrm>
          <a:off x="0" y="0"/>
          <a:ext cx="0" cy="0"/>
          <a:chOff x="0" y="0"/>
          <a:chExt cx="0" cy="0"/>
        </a:xfrm>
      </p:grpSpPr>
      <p:sp>
        <p:nvSpPr>
          <p:cNvPr id="52" name="Google Shape;52;p63"/>
          <p:cNvSpPr txBox="1"/>
          <p:nvPr/>
        </p:nvSpPr>
        <p:spPr>
          <a:xfrm>
            <a:off x="204521" y="6459090"/>
            <a:ext cx="237244" cy="22570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800"/>
              <a:buFont typeface="Roboto"/>
              <a:buNone/>
            </a:pPr>
            <a:fld id="{00000000-1234-1234-1234-123412341234}" type="slidenum">
              <a:rPr b="0" i="0" lang="en-GB" sz="800" u="none" cap="none" strike="noStrike">
                <a:solidFill>
                  <a:srgbClr val="000000"/>
                </a:solidFill>
                <a:latin typeface="Roboto"/>
                <a:ea typeface="Roboto"/>
                <a:cs typeface="Roboto"/>
                <a:sym typeface="Roboto"/>
              </a:rPr>
              <a:t>‹#›</a:t>
            </a:fld>
            <a:endParaRPr b="0" i="0" sz="800" u="none" cap="none" strike="noStrike">
              <a:solidFill>
                <a:srgbClr val="000000"/>
              </a:solidFill>
              <a:latin typeface="Roboto"/>
              <a:ea typeface="Roboto"/>
              <a:cs typeface="Roboto"/>
              <a:sym typeface="Roboto"/>
            </a:endParaRPr>
          </a:p>
        </p:txBody>
      </p:sp>
      <p:sp>
        <p:nvSpPr>
          <p:cNvPr id="53" name="Google Shape;53;p63"/>
          <p:cNvSpPr txBox="1"/>
          <p:nvPr/>
        </p:nvSpPr>
        <p:spPr>
          <a:xfrm>
            <a:off x="564225" y="6505218"/>
            <a:ext cx="2412773" cy="24383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BBBBBB"/>
              </a:buClr>
              <a:buSzPts val="1000"/>
              <a:buFont typeface="Roboto"/>
              <a:buNone/>
            </a:pPr>
            <a:r>
              <a:rPr b="0" i="0" lang="en-GB" sz="1000" u="none" cap="none" strike="noStrike">
                <a:solidFill>
                  <a:srgbClr val="BBBBBB"/>
                </a:solidFill>
                <a:latin typeface="Roboto"/>
                <a:ea typeface="Roboto"/>
                <a:cs typeface="Roboto"/>
                <a:sym typeface="Roboto"/>
              </a:rPr>
              <a:t>2025 Lenovo Internal. All rights reserved.</a:t>
            </a:r>
            <a:endParaRPr b="0" i="0" sz="1400" u="none" cap="none" strike="noStrike">
              <a:solidFill>
                <a:srgbClr val="000000"/>
              </a:solidFill>
              <a:latin typeface="Arial"/>
              <a:ea typeface="Arial"/>
              <a:cs typeface="Arial"/>
              <a:sym typeface="Arial"/>
            </a:endParaRPr>
          </a:p>
        </p:txBody>
      </p:sp>
      <p:sp>
        <p:nvSpPr>
          <p:cNvPr id="54" name="Google Shape;54;p63"/>
          <p:cNvSpPr/>
          <p:nvPr/>
        </p:nvSpPr>
        <p:spPr>
          <a:xfrm>
            <a:off x="293955" y="3274614"/>
            <a:ext cx="11638654" cy="612000"/>
          </a:xfrm>
          <a:prstGeom prst="rect">
            <a:avLst/>
          </a:prstGeom>
          <a:solidFill>
            <a:srgbClr val="F3F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Helvetica Neue"/>
              <a:ea typeface="Helvetica Neue"/>
              <a:cs typeface="Helvetica Neue"/>
              <a:sym typeface="Helvetica Neue"/>
            </a:endParaRPr>
          </a:p>
        </p:txBody>
      </p:sp>
      <p:sp>
        <p:nvSpPr>
          <p:cNvPr id="55" name="Google Shape;55;p63"/>
          <p:cNvSpPr/>
          <p:nvPr/>
        </p:nvSpPr>
        <p:spPr>
          <a:xfrm>
            <a:off x="293955" y="4649796"/>
            <a:ext cx="11638654" cy="612000"/>
          </a:xfrm>
          <a:prstGeom prst="rect">
            <a:avLst/>
          </a:prstGeom>
          <a:solidFill>
            <a:srgbClr val="F3F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Helvetica Neue"/>
              <a:ea typeface="Helvetica Neue"/>
              <a:cs typeface="Helvetica Neue"/>
              <a:sym typeface="Helvetica Neue"/>
            </a:endParaRPr>
          </a:p>
        </p:txBody>
      </p:sp>
      <p:pic>
        <p:nvPicPr>
          <p:cNvPr descr="Shape&#10;&#10;Description automatically generated with medium confidence" id="56" name="Google Shape;56;p63"/>
          <p:cNvPicPr preferRelativeResize="0"/>
          <p:nvPr/>
        </p:nvPicPr>
        <p:blipFill rotWithShape="1">
          <a:blip r:embed="rId2">
            <a:alphaModFix/>
          </a:blip>
          <a:srcRect b="0" l="0" r="0" t="0"/>
          <a:stretch/>
        </p:blipFill>
        <p:spPr>
          <a:xfrm>
            <a:off x="11170105" y="6564913"/>
            <a:ext cx="908706" cy="235629"/>
          </a:xfrm>
          <a:prstGeom prst="rect">
            <a:avLst/>
          </a:prstGeom>
          <a:noFill/>
          <a:ln>
            <a:noFill/>
          </a:ln>
        </p:spPr>
      </p:pic>
      <p:sp>
        <p:nvSpPr>
          <p:cNvPr id="57" name="Google Shape;57;p63"/>
          <p:cNvSpPr/>
          <p:nvPr/>
        </p:nvSpPr>
        <p:spPr>
          <a:xfrm>
            <a:off x="0" y="0"/>
            <a:ext cx="12186378" cy="307773"/>
          </a:xfrm>
          <a:prstGeom prst="rect">
            <a:avLst/>
          </a:prstGeom>
          <a:solidFill>
            <a:srgbClr val="FF0000"/>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LENOVO TOP 5 WITHOUT AFFILIATED INFLUENCERS AND OFFICIAL ACCOUNTS</a:t>
            </a:r>
            <a:endParaRPr b="1" i="0" sz="1400" u="none" cap="none" strike="noStrike">
              <a:solidFill>
                <a:srgbClr val="FFFFFF"/>
              </a:solidFill>
              <a:latin typeface="Arial"/>
              <a:ea typeface="Arial"/>
              <a:cs typeface="Arial"/>
              <a:sym typeface="Arial"/>
            </a:endParaRPr>
          </a:p>
        </p:txBody>
      </p:sp>
      <p:grpSp>
        <p:nvGrpSpPr>
          <p:cNvPr id="58" name="Google Shape;58;p63"/>
          <p:cNvGrpSpPr/>
          <p:nvPr/>
        </p:nvGrpSpPr>
        <p:grpSpPr>
          <a:xfrm>
            <a:off x="112896" y="0"/>
            <a:ext cx="1015042" cy="411927"/>
            <a:chOff x="2138002" y="1392870"/>
            <a:chExt cx="1189608" cy="439367"/>
          </a:xfrm>
        </p:grpSpPr>
        <p:sp>
          <p:nvSpPr>
            <p:cNvPr id="59" name="Google Shape;59;p63"/>
            <p:cNvSpPr/>
            <p:nvPr/>
          </p:nvSpPr>
          <p:spPr>
            <a:xfrm>
              <a:off x="2138002" y="1392870"/>
              <a:ext cx="1189608" cy="439367"/>
            </a:xfrm>
            <a:prstGeom prst="roundRect">
              <a:avLst>
                <a:gd fmla="val 16667" name="adj"/>
              </a:avLst>
            </a:prstGeom>
            <a:solidFill>
              <a:srgbClr val="FFFFFF"/>
            </a:solidFill>
            <a:ln cap="flat" cmpd="sng" w="952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0" name="Google Shape;60;p63"/>
            <p:cNvPicPr preferRelativeResize="0"/>
            <p:nvPr/>
          </p:nvPicPr>
          <p:blipFill rotWithShape="1">
            <a:blip r:embed="rId3">
              <a:alphaModFix/>
            </a:blip>
            <a:srcRect b="0" l="0" r="0" t="0"/>
            <a:stretch/>
          </p:blipFill>
          <p:spPr>
            <a:xfrm>
              <a:off x="2280307" y="1464084"/>
              <a:ext cx="904998" cy="301666"/>
            </a:xfrm>
            <a:prstGeom prst="rect">
              <a:avLst/>
            </a:prstGeom>
            <a:noFill/>
            <a:ln>
              <a:noFill/>
            </a:ln>
          </p:spPr>
        </p:pic>
      </p:grpSp>
      <p:sp>
        <p:nvSpPr>
          <p:cNvPr id="61" name="Google Shape;61;p63"/>
          <p:cNvSpPr txBox="1"/>
          <p:nvPr/>
        </p:nvSpPr>
        <p:spPr>
          <a:xfrm>
            <a:off x="889000" y="1882125"/>
            <a:ext cx="747713"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Author*</a:t>
            </a:r>
            <a:endParaRPr b="1" i="0" sz="1000" u="none" cap="none" strike="noStrike">
              <a:solidFill>
                <a:srgbClr val="1F3864"/>
              </a:solidFill>
              <a:latin typeface="Arial"/>
              <a:ea typeface="Arial"/>
              <a:cs typeface="Arial"/>
              <a:sym typeface="Arial"/>
            </a:endParaRPr>
          </a:p>
        </p:txBody>
      </p:sp>
      <p:sp>
        <p:nvSpPr>
          <p:cNvPr id="62" name="Google Shape;62;p63"/>
          <p:cNvSpPr txBox="1"/>
          <p:nvPr/>
        </p:nvSpPr>
        <p:spPr>
          <a:xfrm>
            <a:off x="2245576" y="1882125"/>
            <a:ext cx="749185"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Channel</a:t>
            </a:r>
            <a:endParaRPr b="1" i="0" sz="1000" u="none" cap="none" strike="noStrike">
              <a:solidFill>
                <a:srgbClr val="1F3864"/>
              </a:solidFill>
              <a:latin typeface="Arial"/>
              <a:ea typeface="Arial"/>
              <a:cs typeface="Arial"/>
              <a:sym typeface="Arial"/>
            </a:endParaRPr>
          </a:p>
        </p:txBody>
      </p:sp>
      <p:sp>
        <p:nvSpPr>
          <p:cNvPr id="63" name="Google Shape;63;p63"/>
          <p:cNvSpPr txBox="1"/>
          <p:nvPr/>
        </p:nvSpPr>
        <p:spPr>
          <a:xfrm>
            <a:off x="3603625" y="1882125"/>
            <a:ext cx="7493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N. Posts</a:t>
            </a:r>
            <a:endParaRPr b="0" i="0" sz="1400" u="none" cap="none" strike="noStrike">
              <a:solidFill>
                <a:srgbClr val="000000"/>
              </a:solidFill>
              <a:latin typeface="Arial"/>
              <a:ea typeface="Arial"/>
              <a:cs typeface="Arial"/>
              <a:sym typeface="Arial"/>
            </a:endParaRPr>
          </a:p>
        </p:txBody>
      </p:sp>
      <p:sp>
        <p:nvSpPr>
          <p:cNvPr id="64" name="Google Shape;64;p63"/>
          <p:cNvSpPr txBox="1"/>
          <p:nvPr/>
        </p:nvSpPr>
        <p:spPr>
          <a:xfrm>
            <a:off x="5699919" y="1882125"/>
            <a:ext cx="7493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Sentiment</a:t>
            </a:r>
            <a:endParaRPr b="1" i="0" sz="1000" u="none" cap="none" strike="noStrike">
              <a:solidFill>
                <a:srgbClr val="1F3864"/>
              </a:solidFill>
              <a:latin typeface="Arial"/>
              <a:ea typeface="Arial"/>
              <a:cs typeface="Arial"/>
              <a:sym typeface="Arial"/>
            </a:endParaRPr>
          </a:p>
        </p:txBody>
      </p:sp>
      <p:sp>
        <p:nvSpPr>
          <p:cNvPr id="65" name="Google Shape;65;p63"/>
          <p:cNvSpPr txBox="1"/>
          <p:nvPr/>
        </p:nvSpPr>
        <p:spPr>
          <a:xfrm>
            <a:off x="7796213" y="1882125"/>
            <a:ext cx="7493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Reach</a:t>
            </a:r>
            <a:endParaRPr b="1" i="0" sz="1000" u="none" cap="none" strike="noStrike">
              <a:solidFill>
                <a:srgbClr val="1F3864"/>
              </a:solidFill>
              <a:latin typeface="Arial"/>
              <a:ea typeface="Arial"/>
              <a:cs typeface="Arial"/>
              <a:sym typeface="Arial"/>
            </a:endParaRPr>
          </a:p>
        </p:txBody>
      </p:sp>
      <p:sp>
        <p:nvSpPr>
          <p:cNvPr id="66" name="Google Shape;66;p63"/>
          <p:cNvSpPr txBox="1"/>
          <p:nvPr/>
        </p:nvSpPr>
        <p:spPr>
          <a:xfrm>
            <a:off x="9066213" y="1882125"/>
            <a:ext cx="9017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Engagement</a:t>
            </a:r>
            <a:endParaRPr b="1" i="0" sz="1000" u="none" cap="none" strike="noStrike">
              <a:solidFill>
                <a:srgbClr val="1F3864"/>
              </a:solidFill>
              <a:latin typeface="Arial"/>
              <a:ea typeface="Arial"/>
              <a:cs typeface="Arial"/>
              <a:sym typeface="Arial"/>
            </a:endParaRPr>
          </a:p>
        </p:txBody>
      </p:sp>
      <p:sp>
        <p:nvSpPr>
          <p:cNvPr id="67" name="Google Shape;67;p63"/>
          <p:cNvSpPr txBox="1"/>
          <p:nvPr/>
        </p:nvSpPr>
        <p:spPr>
          <a:xfrm>
            <a:off x="10537825" y="1805181"/>
            <a:ext cx="968375" cy="400105"/>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Engagement impact</a:t>
            </a:r>
            <a:endParaRPr b="1" i="0" sz="1000" u="none" cap="none" strike="noStrike">
              <a:solidFill>
                <a:srgbClr val="1F3864"/>
              </a:solidFill>
              <a:latin typeface="Arial"/>
              <a:ea typeface="Arial"/>
              <a:cs typeface="Arial"/>
              <a:sym typeface="Arial"/>
            </a:endParaRPr>
          </a:p>
        </p:txBody>
      </p:sp>
      <p:sp>
        <p:nvSpPr>
          <p:cNvPr id="68" name="Google Shape;68;p63"/>
          <p:cNvSpPr txBox="1"/>
          <p:nvPr/>
        </p:nvSpPr>
        <p:spPr>
          <a:xfrm>
            <a:off x="7796213" y="1287108"/>
            <a:ext cx="749300" cy="50782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535353"/>
              </a:buClr>
              <a:buSzPts val="900"/>
              <a:buFont typeface="Arial"/>
              <a:buNone/>
            </a:pPr>
            <a:r>
              <a:rPr b="0" i="0" lang="en-GB" sz="900" u="none" cap="none" strike="noStrike">
                <a:solidFill>
                  <a:srgbClr val="535353"/>
                </a:solidFill>
                <a:latin typeface="Arial"/>
                <a:ea typeface="Arial"/>
                <a:cs typeface="Arial"/>
                <a:sym typeface="Arial"/>
              </a:rPr>
              <a:t>n. of people reached by author</a:t>
            </a:r>
            <a:endParaRPr b="0" i="0" sz="900" u="none" cap="none" strike="noStrike">
              <a:solidFill>
                <a:srgbClr val="535353"/>
              </a:solidFill>
              <a:latin typeface="Arial"/>
              <a:ea typeface="Arial"/>
              <a:cs typeface="Arial"/>
              <a:sym typeface="Arial"/>
            </a:endParaRPr>
          </a:p>
        </p:txBody>
      </p:sp>
      <p:sp>
        <p:nvSpPr>
          <p:cNvPr id="69" name="Google Shape;69;p63"/>
          <p:cNvSpPr txBox="1"/>
          <p:nvPr/>
        </p:nvSpPr>
        <p:spPr>
          <a:xfrm>
            <a:off x="9028113" y="1287108"/>
            <a:ext cx="977900"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535353"/>
              </a:buClr>
              <a:buSzPts val="900"/>
              <a:buFont typeface="Arial"/>
              <a:buNone/>
            </a:pPr>
            <a:r>
              <a:rPr b="0" i="0" lang="en-GB" sz="900" u="none" cap="none" strike="noStrike">
                <a:solidFill>
                  <a:srgbClr val="535353"/>
                </a:solidFill>
                <a:latin typeface="Arial"/>
                <a:ea typeface="Arial"/>
                <a:cs typeface="Arial"/>
                <a:sym typeface="Arial"/>
              </a:rPr>
              <a:t>n. of interactions per author</a:t>
            </a:r>
            <a:endParaRPr b="0" i="0" sz="900" u="none" cap="none" strike="noStrike">
              <a:solidFill>
                <a:srgbClr val="535353"/>
              </a:solidFill>
              <a:latin typeface="Arial"/>
              <a:ea typeface="Arial"/>
              <a:cs typeface="Arial"/>
              <a:sym typeface="Arial"/>
            </a:endParaRPr>
          </a:p>
        </p:txBody>
      </p:sp>
      <p:sp>
        <p:nvSpPr>
          <p:cNvPr id="70" name="Google Shape;70;p63"/>
          <p:cNvSpPr txBox="1"/>
          <p:nvPr/>
        </p:nvSpPr>
        <p:spPr>
          <a:xfrm>
            <a:off x="10488613" y="1210164"/>
            <a:ext cx="1066800" cy="50782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535353"/>
              </a:buClr>
              <a:buSzPts val="900"/>
              <a:buFont typeface="Arial"/>
              <a:buNone/>
            </a:pPr>
            <a:r>
              <a:rPr b="0" i="0" lang="en-GB" sz="900" u="none" cap="none" strike="noStrike">
                <a:solidFill>
                  <a:srgbClr val="535353"/>
                </a:solidFill>
                <a:latin typeface="Arial"/>
                <a:ea typeface="Arial"/>
                <a:cs typeface="Arial"/>
                <a:sym typeface="Arial"/>
              </a:rPr>
              <a:t>engagement of the author on the overall brand eng.</a:t>
            </a:r>
            <a:endParaRPr b="1" i="0" sz="900" u="none" cap="none" strike="noStrike">
              <a:solidFill>
                <a:srgbClr val="3E3E3E"/>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Appendix">
  <p:cSld name="6_Appendix">
    <p:spTree>
      <p:nvGrpSpPr>
        <p:cNvPr id="71" name="Shape 71"/>
        <p:cNvGrpSpPr/>
        <p:nvPr/>
      </p:nvGrpSpPr>
      <p:grpSpPr>
        <a:xfrm>
          <a:off x="0" y="0"/>
          <a:ext cx="0" cy="0"/>
          <a:chOff x="0" y="0"/>
          <a:chExt cx="0" cy="0"/>
        </a:xfrm>
      </p:grpSpPr>
      <p:sp>
        <p:nvSpPr>
          <p:cNvPr id="72" name="Google Shape;72;p64"/>
          <p:cNvSpPr txBox="1"/>
          <p:nvPr/>
        </p:nvSpPr>
        <p:spPr>
          <a:xfrm>
            <a:off x="204521" y="6459090"/>
            <a:ext cx="237244" cy="225703"/>
          </a:xfrm>
          <a:prstGeom prst="rect">
            <a:avLst/>
          </a:prstGeom>
          <a:noFill/>
          <a:ln>
            <a:noFill/>
          </a:ln>
        </p:spPr>
        <p:txBody>
          <a:bodyPr anchorCtr="0" anchor="t" bIns="50800" lIns="50800" spcFirstLastPara="1" rIns="50800" wrap="square" tIns="50800">
            <a:spAutoFit/>
          </a:bodyPr>
          <a:lstStyle/>
          <a:p>
            <a:pPr indent="0" lvl="0" marL="0" marR="0" rtl="0" algn="l">
              <a:lnSpc>
                <a:spcPct val="100000"/>
              </a:lnSpc>
              <a:spcBef>
                <a:spcPts val="0"/>
              </a:spcBef>
              <a:spcAft>
                <a:spcPts val="0"/>
              </a:spcAft>
              <a:buClr>
                <a:srgbClr val="000000"/>
              </a:buClr>
              <a:buSzPts val="800"/>
              <a:buFont typeface="Roboto"/>
              <a:buNone/>
            </a:pPr>
            <a:fld id="{00000000-1234-1234-1234-123412341234}" type="slidenum">
              <a:rPr b="0" i="0" lang="en-GB" sz="800" u="none" cap="none" strike="noStrike">
                <a:solidFill>
                  <a:srgbClr val="000000"/>
                </a:solidFill>
                <a:latin typeface="Roboto"/>
                <a:ea typeface="Roboto"/>
                <a:cs typeface="Roboto"/>
                <a:sym typeface="Roboto"/>
              </a:rPr>
              <a:t>‹#›</a:t>
            </a:fld>
            <a:endParaRPr b="0" i="0" sz="800" u="none" cap="none" strike="noStrike">
              <a:solidFill>
                <a:srgbClr val="000000"/>
              </a:solidFill>
              <a:latin typeface="Roboto"/>
              <a:ea typeface="Roboto"/>
              <a:cs typeface="Roboto"/>
              <a:sym typeface="Roboto"/>
            </a:endParaRPr>
          </a:p>
        </p:txBody>
      </p:sp>
      <p:sp>
        <p:nvSpPr>
          <p:cNvPr id="73" name="Google Shape;73;p64"/>
          <p:cNvSpPr txBox="1"/>
          <p:nvPr/>
        </p:nvSpPr>
        <p:spPr>
          <a:xfrm>
            <a:off x="564225" y="6505218"/>
            <a:ext cx="2412773" cy="24383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BBBBBB"/>
              </a:buClr>
              <a:buSzPts val="1000"/>
              <a:buFont typeface="Roboto"/>
              <a:buNone/>
            </a:pPr>
            <a:r>
              <a:rPr b="0" i="0" lang="en-GB" sz="1000" u="none" cap="none" strike="noStrike">
                <a:solidFill>
                  <a:srgbClr val="BBBBBB"/>
                </a:solidFill>
                <a:latin typeface="Roboto"/>
                <a:ea typeface="Roboto"/>
                <a:cs typeface="Roboto"/>
                <a:sym typeface="Roboto"/>
              </a:rPr>
              <a:t>2025 Lenovo Internal. All rights reserved.</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medium confidence" id="74" name="Google Shape;74;p64"/>
          <p:cNvPicPr preferRelativeResize="0"/>
          <p:nvPr/>
        </p:nvPicPr>
        <p:blipFill rotWithShape="1">
          <a:blip r:embed="rId2">
            <a:alphaModFix/>
          </a:blip>
          <a:srcRect b="0" l="0" r="0" t="0"/>
          <a:stretch/>
        </p:blipFill>
        <p:spPr>
          <a:xfrm>
            <a:off x="11170105" y="6564913"/>
            <a:ext cx="908706" cy="235629"/>
          </a:xfrm>
          <a:prstGeom prst="rect">
            <a:avLst/>
          </a:prstGeom>
          <a:noFill/>
          <a:ln>
            <a:noFill/>
          </a:ln>
        </p:spPr>
      </p:pic>
      <p:sp>
        <p:nvSpPr>
          <p:cNvPr id="75" name="Google Shape;75;p64"/>
          <p:cNvSpPr/>
          <p:nvPr/>
        </p:nvSpPr>
        <p:spPr>
          <a:xfrm>
            <a:off x="0" y="0"/>
            <a:ext cx="12186378" cy="307773"/>
          </a:xfrm>
          <a:prstGeom prst="rect">
            <a:avLst/>
          </a:prstGeom>
          <a:solidFill>
            <a:srgbClr val="FF0000"/>
          </a:solid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Link</a:t>
            </a:r>
            <a:endParaRPr b="1" i="0" sz="1400" u="none" cap="none" strike="noStrike">
              <a:solidFill>
                <a:srgbClr val="FFFFFF"/>
              </a:solidFill>
              <a:latin typeface="Arial"/>
              <a:ea typeface="Arial"/>
              <a:cs typeface="Arial"/>
              <a:sym typeface="Arial"/>
            </a:endParaRPr>
          </a:p>
        </p:txBody>
      </p:sp>
      <p:grpSp>
        <p:nvGrpSpPr>
          <p:cNvPr id="76" name="Google Shape;76;p64"/>
          <p:cNvGrpSpPr/>
          <p:nvPr/>
        </p:nvGrpSpPr>
        <p:grpSpPr>
          <a:xfrm>
            <a:off x="112896" y="0"/>
            <a:ext cx="1015042" cy="411927"/>
            <a:chOff x="2138002" y="1392870"/>
            <a:chExt cx="1189608" cy="439367"/>
          </a:xfrm>
        </p:grpSpPr>
        <p:sp>
          <p:nvSpPr>
            <p:cNvPr id="77" name="Google Shape;77;p64"/>
            <p:cNvSpPr/>
            <p:nvPr/>
          </p:nvSpPr>
          <p:spPr>
            <a:xfrm>
              <a:off x="2138002" y="1392870"/>
              <a:ext cx="1189608" cy="439367"/>
            </a:xfrm>
            <a:prstGeom prst="roundRect">
              <a:avLst>
                <a:gd fmla="val 16667" name="adj"/>
              </a:avLst>
            </a:prstGeom>
            <a:solidFill>
              <a:srgbClr val="FFFFFF"/>
            </a:solidFill>
            <a:ln cap="flat" cmpd="sng" w="9525">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78" name="Google Shape;78;p64"/>
            <p:cNvPicPr preferRelativeResize="0"/>
            <p:nvPr/>
          </p:nvPicPr>
          <p:blipFill rotWithShape="1">
            <a:blip r:embed="rId3">
              <a:alphaModFix/>
            </a:blip>
            <a:srcRect b="0" l="0" r="0" t="0"/>
            <a:stretch/>
          </p:blipFill>
          <p:spPr>
            <a:xfrm>
              <a:off x="2280307" y="1464084"/>
              <a:ext cx="904998" cy="301666"/>
            </a:xfrm>
            <a:prstGeom prst="rect">
              <a:avLst/>
            </a:prstGeom>
            <a:noFill/>
            <a:ln>
              <a:noFill/>
            </a:ln>
          </p:spPr>
        </p:pic>
      </p:grpSp>
      <p:sp>
        <p:nvSpPr>
          <p:cNvPr id="79" name="Google Shape;79;p64"/>
          <p:cNvSpPr/>
          <p:nvPr/>
        </p:nvSpPr>
        <p:spPr>
          <a:xfrm>
            <a:off x="293955" y="2952750"/>
            <a:ext cx="11638654" cy="611188"/>
          </a:xfrm>
          <a:prstGeom prst="rect">
            <a:avLst/>
          </a:prstGeom>
          <a:solidFill>
            <a:srgbClr val="F3F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Helvetica Neue"/>
              <a:ea typeface="Helvetica Neue"/>
              <a:cs typeface="Helvetica Neue"/>
              <a:sym typeface="Helvetica Neue"/>
            </a:endParaRPr>
          </a:p>
        </p:txBody>
      </p:sp>
      <p:sp>
        <p:nvSpPr>
          <p:cNvPr id="80" name="Google Shape;80;p64"/>
          <p:cNvSpPr/>
          <p:nvPr/>
        </p:nvSpPr>
        <p:spPr>
          <a:xfrm>
            <a:off x="293955" y="4479925"/>
            <a:ext cx="11638654" cy="612775"/>
          </a:xfrm>
          <a:prstGeom prst="rect">
            <a:avLst/>
          </a:prstGeom>
          <a:solidFill>
            <a:srgbClr val="F3F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Helvetica Neue"/>
              <a:ea typeface="Helvetica Neue"/>
              <a:cs typeface="Helvetica Neue"/>
              <a:sym typeface="Helvetica Neue"/>
            </a:endParaRPr>
          </a:p>
        </p:txBody>
      </p:sp>
      <p:sp>
        <p:nvSpPr>
          <p:cNvPr id="81" name="Google Shape;81;p64"/>
          <p:cNvSpPr txBox="1"/>
          <p:nvPr/>
        </p:nvSpPr>
        <p:spPr>
          <a:xfrm>
            <a:off x="889000" y="1357027"/>
            <a:ext cx="747713"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Author</a:t>
            </a:r>
            <a:endParaRPr b="1" i="0" sz="1000" u="none" cap="none" strike="noStrike">
              <a:solidFill>
                <a:srgbClr val="1F3864"/>
              </a:solidFill>
              <a:latin typeface="Arial"/>
              <a:ea typeface="Arial"/>
              <a:cs typeface="Arial"/>
              <a:sym typeface="Arial"/>
            </a:endParaRPr>
          </a:p>
        </p:txBody>
      </p:sp>
      <p:sp>
        <p:nvSpPr>
          <p:cNvPr id="82" name="Google Shape;82;p64"/>
          <p:cNvSpPr txBox="1"/>
          <p:nvPr/>
        </p:nvSpPr>
        <p:spPr>
          <a:xfrm>
            <a:off x="4463706" y="1357027"/>
            <a:ext cx="7493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Link 1</a:t>
            </a:r>
            <a:endParaRPr b="1" i="0" sz="1000" u="none" cap="none" strike="noStrike">
              <a:solidFill>
                <a:srgbClr val="1F3864"/>
              </a:solidFill>
              <a:latin typeface="Arial"/>
              <a:ea typeface="Arial"/>
              <a:cs typeface="Arial"/>
              <a:sym typeface="Arial"/>
            </a:endParaRPr>
          </a:p>
        </p:txBody>
      </p:sp>
      <p:sp>
        <p:nvSpPr>
          <p:cNvPr id="83" name="Google Shape;83;p64"/>
          <p:cNvSpPr txBox="1"/>
          <p:nvPr/>
        </p:nvSpPr>
        <p:spPr>
          <a:xfrm>
            <a:off x="8975725" y="1357027"/>
            <a:ext cx="749300" cy="24621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F3864"/>
              </a:buClr>
              <a:buSzPts val="1000"/>
              <a:buFont typeface="Arial"/>
              <a:buNone/>
            </a:pPr>
            <a:r>
              <a:rPr b="1" i="0" lang="en-GB" sz="1000" u="none" cap="none" strike="noStrike">
                <a:solidFill>
                  <a:srgbClr val="1F3864"/>
                </a:solidFill>
                <a:latin typeface="Arial"/>
                <a:ea typeface="Arial"/>
                <a:cs typeface="Arial"/>
                <a:sym typeface="Arial"/>
              </a:rPr>
              <a:t>Link 2</a:t>
            </a:r>
            <a:endParaRPr b="1" i="0" sz="1000" u="none" cap="none" strike="noStrike">
              <a:solidFill>
                <a:srgbClr val="1F3864"/>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appendix">
  <p:cSld name="Cover_appendix">
    <p:bg>
      <p:bgPr>
        <a:solidFill>
          <a:srgbClr val="161616"/>
        </a:solidFill>
      </p:bgPr>
    </p:bg>
    <p:spTree>
      <p:nvGrpSpPr>
        <p:cNvPr id="84" name="Shape 84"/>
        <p:cNvGrpSpPr/>
        <p:nvPr/>
      </p:nvGrpSpPr>
      <p:grpSpPr>
        <a:xfrm>
          <a:off x="0" y="0"/>
          <a:ext cx="0" cy="0"/>
          <a:chOff x="0" y="0"/>
          <a:chExt cx="0" cy="0"/>
        </a:xfrm>
      </p:grpSpPr>
      <p:pic>
        <p:nvPicPr>
          <p:cNvPr descr="Immagine che contiene cerchio, Elementi grafici, schermata, Policromia&#10;&#10;Descrizione generata automaticamente" id="85" name="Google Shape;85;p65"/>
          <p:cNvPicPr preferRelativeResize="0"/>
          <p:nvPr/>
        </p:nvPicPr>
        <p:blipFill rotWithShape="1">
          <a:blip r:embed="rId2">
            <a:alphaModFix/>
          </a:blip>
          <a:srcRect b="0" l="0" r="0" t="0"/>
          <a:stretch/>
        </p:blipFill>
        <p:spPr>
          <a:xfrm>
            <a:off x="619701" y="5015188"/>
            <a:ext cx="392365" cy="392365"/>
          </a:xfrm>
          <a:prstGeom prst="rect">
            <a:avLst/>
          </a:prstGeom>
          <a:noFill/>
          <a:ln>
            <a:noFill/>
          </a:ln>
        </p:spPr>
      </p:pic>
      <p:grpSp>
        <p:nvGrpSpPr>
          <p:cNvPr id="86" name="Google Shape;86;p65"/>
          <p:cNvGrpSpPr/>
          <p:nvPr/>
        </p:nvGrpSpPr>
        <p:grpSpPr>
          <a:xfrm>
            <a:off x="1261502" y="4926363"/>
            <a:ext cx="1903939" cy="570014"/>
            <a:chOff x="1660200" y="4808813"/>
            <a:chExt cx="1903939" cy="570014"/>
          </a:xfrm>
        </p:grpSpPr>
        <p:sp>
          <p:nvSpPr>
            <p:cNvPr id="87" name="Google Shape;87;p65"/>
            <p:cNvSpPr txBox="1"/>
            <p:nvPr/>
          </p:nvSpPr>
          <p:spPr>
            <a:xfrm>
              <a:off x="1660200" y="4808813"/>
              <a:ext cx="1903939" cy="27699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GB" sz="1200" u="none" cap="none" strike="noStrike">
                  <a:solidFill>
                    <a:srgbClr val="FFFFFF"/>
                  </a:solidFill>
                  <a:latin typeface="Arial"/>
                  <a:ea typeface="Arial"/>
                  <a:cs typeface="Arial"/>
                  <a:sym typeface="Arial"/>
                </a:rPr>
                <a:t>Lenovo Laptop</a:t>
              </a:r>
              <a:endParaRPr b="0" i="0" sz="1400" u="none" cap="none" strike="noStrike">
                <a:solidFill>
                  <a:srgbClr val="000000"/>
                </a:solidFill>
                <a:latin typeface="Arial"/>
                <a:ea typeface="Arial"/>
                <a:cs typeface="Arial"/>
                <a:sym typeface="Arial"/>
              </a:endParaRPr>
            </a:p>
          </p:txBody>
        </p:sp>
        <p:sp>
          <p:nvSpPr>
            <p:cNvPr id="88" name="Google Shape;88;p65"/>
            <p:cNvSpPr txBox="1"/>
            <p:nvPr/>
          </p:nvSpPr>
          <p:spPr>
            <a:xfrm>
              <a:off x="1660200" y="5101832"/>
              <a:ext cx="1903939" cy="27699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FFFF"/>
                </a:buClr>
                <a:buSzPts val="1200"/>
                <a:buFont typeface="Arial"/>
                <a:buNone/>
              </a:pPr>
              <a:r>
                <a:rPr b="0" i="0" lang="en-GB" sz="1200" u="none" cap="none" strike="noStrike">
                  <a:solidFill>
                    <a:srgbClr val="FFFFFF"/>
                  </a:solidFill>
                  <a:latin typeface="Arial"/>
                  <a:ea typeface="Arial"/>
                  <a:cs typeface="Arial"/>
                  <a:sym typeface="Arial"/>
                </a:rPr>
                <a:t>France – August '25</a:t>
              </a:r>
              <a:endParaRPr b="0" i="0" sz="1400" u="none" cap="none" strike="noStrike">
                <a:solidFill>
                  <a:srgbClr val="000000"/>
                </a:solidFill>
                <a:latin typeface="Arial"/>
                <a:ea typeface="Arial"/>
                <a:cs typeface="Arial"/>
                <a:sym typeface="Arial"/>
              </a:endParaRPr>
            </a:p>
          </p:txBody>
        </p:sp>
      </p:grpSp>
      <p:sp>
        <p:nvSpPr>
          <p:cNvPr id="89" name="Google Shape;89;p65"/>
          <p:cNvSpPr txBox="1"/>
          <p:nvPr/>
        </p:nvSpPr>
        <p:spPr>
          <a:xfrm>
            <a:off x="243983" y="6585712"/>
            <a:ext cx="4115872"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GB" sz="1000" u="none" cap="none" strike="noStrike">
                <a:solidFill>
                  <a:srgbClr val="FFFFFF"/>
                </a:solidFill>
                <a:latin typeface="Arial"/>
                <a:ea typeface="Arial"/>
                <a:cs typeface="Arial"/>
                <a:sym typeface="Arial"/>
              </a:rPr>
              <a:t>2025 Lenovo Internal. All rights reserved.</a:t>
            </a:r>
            <a:endParaRPr b="0" i="0" sz="1400" u="none" cap="none" strike="noStrike">
              <a:solidFill>
                <a:srgbClr val="000000"/>
              </a:solidFill>
              <a:latin typeface="Arial"/>
              <a:ea typeface="Arial"/>
              <a:cs typeface="Arial"/>
              <a:sym typeface="Arial"/>
            </a:endParaRPr>
          </a:p>
        </p:txBody>
      </p:sp>
      <p:pic>
        <p:nvPicPr>
          <p:cNvPr id="90" name="Google Shape;90;p65"/>
          <p:cNvPicPr preferRelativeResize="0"/>
          <p:nvPr/>
        </p:nvPicPr>
        <p:blipFill rotWithShape="1">
          <a:blip r:embed="rId3">
            <a:alphaModFix/>
          </a:blip>
          <a:srcRect b="0" l="0" r="0" t="0"/>
          <a:stretch/>
        </p:blipFill>
        <p:spPr>
          <a:xfrm>
            <a:off x="2633081" y="1216733"/>
            <a:ext cx="847805" cy="271297"/>
          </a:xfrm>
          <a:prstGeom prst="rect">
            <a:avLst/>
          </a:prstGeom>
          <a:noFill/>
          <a:ln>
            <a:noFill/>
          </a:ln>
        </p:spPr>
      </p:pic>
      <p:sp>
        <p:nvSpPr>
          <p:cNvPr id="91" name="Google Shape;91;p65"/>
          <p:cNvSpPr txBox="1"/>
          <p:nvPr/>
        </p:nvSpPr>
        <p:spPr>
          <a:xfrm>
            <a:off x="2286313" y="1297788"/>
            <a:ext cx="263781" cy="191881"/>
          </a:xfrm>
          <a:prstGeom prst="rect">
            <a:avLst/>
          </a:prstGeom>
          <a:noFill/>
          <a:ln>
            <a:noFill/>
          </a:ln>
        </p:spPr>
        <p:txBody>
          <a:bodyPr anchorCtr="0" anchor="t" bIns="35700" lIns="35700" spcFirstLastPara="1" rIns="35700" wrap="square" tIns="35700">
            <a:noAutofit/>
          </a:bodyPr>
          <a:lstStyle/>
          <a:p>
            <a:pPr indent="0" lvl="0" marL="0" marR="0" rtl="0" algn="l">
              <a:lnSpc>
                <a:spcPct val="90000"/>
              </a:lnSpc>
              <a:spcBef>
                <a:spcPts val="0"/>
              </a:spcBef>
              <a:spcAft>
                <a:spcPts val="0"/>
              </a:spcAft>
              <a:buClr>
                <a:srgbClr val="FFFFFF"/>
              </a:buClr>
              <a:buSzPts val="1000"/>
              <a:buFont typeface="Roboto"/>
              <a:buNone/>
            </a:pPr>
            <a:r>
              <a:rPr b="0" i="0" lang="en-GB" sz="1000" u="none" cap="none" strike="noStrike">
                <a:solidFill>
                  <a:srgbClr val="FFFFFF"/>
                </a:solidFill>
                <a:latin typeface="Roboto"/>
                <a:ea typeface="Roboto"/>
                <a:cs typeface="Roboto"/>
                <a:sym typeface="Roboto"/>
              </a:rPr>
              <a:t>for</a:t>
            </a:r>
            <a:endParaRPr b="0" i="0" sz="1400" u="none" cap="none" strike="noStrike">
              <a:solidFill>
                <a:srgbClr val="000000"/>
              </a:solidFill>
              <a:latin typeface="Arial"/>
              <a:ea typeface="Arial"/>
              <a:cs typeface="Arial"/>
              <a:sym typeface="Arial"/>
            </a:endParaRPr>
          </a:p>
        </p:txBody>
      </p:sp>
      <p:pic>
        <p:nvPicPr>
          <p:cNvPr descr="logo_full_rtbh_white.png" id="92" name="Google Shape;92;p65"/>
          <p:cNvPicPr preferRelativeResize="0"/>
          <p:nvPr/>
        </p:nvPicPr>
        <p:blipFill rotWithShape="1">
          <a:blip r:embed="rId4">
            <a:alphaModFix/>
          </a:blip>
          <a:srcRect b="0" l="0" r="0" t="0"/>
          <a:stretch/>
        </p:blipFill>
        <p:spPr>
          <a:xfrm>
            <a:off x="635000" y="1099488"/>
            <a:ext cx="1591426" cy="41169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56"/>
          <p:cNvSpPr txBox="1"/>
          <p:nvPr>
            <p:ph idx="1" type="body"/>
          </p:nvPr>
        </p:nvSpPr>
        <p:spPr>
          <a:xfrm>
            <a:off x="609600" y="1600200"/>
            <a:ext cx="10972800" cy="5257800"/>
          </a:xfrm>
          <a:prstGeom prst="rect">
            <a:avLst/>
          </a:prstGeom>
          <a:noFill/>
          <a:ln>
            <a:noFill/>
          </a:ln>
        </p:spPr>
        <p:txBody>
          <a:bodyPr anchorCtr="0" anchor="t" bIns="45675" lIns="45675" spcFirstLastPara="1" rIns="45675" wrap="square" tIns="45675">
            <a:norm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9pPr>
          </a:lstStyle>
          <a:p/>
        </p:txBody>
      </p:sp>
      <p:sp>
        <p:nvSpPr>
          <p:cNvPr id="7" name="Google Shape;7;p56"/>
          <p:cNvSpPr txBox="1"/>
          <p:nvPr>
            <p:ph idx="12" type="sldNum"/>
          </p:nvPr>
        </p:nvSpPr>
        <p:spPr>
          <a:xfrm>
            <a:off x="204520" y="6459089"/>
            <a:ext cx="227312" cy="228601"/>
          </a:xfrm>
          <a:prstGeom prst="rect">
            <a:avLst/>
          </a:prstGeom>
          <a:noFill/>
          <a:ln>
            <a:noFill/>
          </a:ln>
        </p:spPr>
        <p:txBody>
          <a:bodyPr anchorCtr="0" anchor="t" bIns="50800" lIns="50800" spcFirstLastPara="1" rIns="50800" wrap="square" tIns="50800">
            <a:spAutoFit/>
          </a:bodyPr>
          <a:lstStyle>
            <a:lvl1pPr indent="0" lvl="0"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2pPr>
            <a:lvl3pPr indent="0" lvl="2"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3pPr>
            <a:lvl4pPr indent="0" lvl="3"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4pPr>
            <a:lvl5pPr indent="0" lvl="4"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5pPr>
            <a:lvl6pPr indent="0" lvl="5"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6pPr>
            <a:lvl7pPr indent="0" lvl="6"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7pPr>
            <a:lvl8pPr indent="0" lvl="7"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8pPr>
            <a:lvl9pPr indent="0" lvl="8" marL="0" marR="0" rtl="0" algn="l">
              <a:lnSpc>
                <a:spcPct val="100000"/>
              </a:lnSpc>
              <a:spcBef>
                <a:spcPts val="0"/>
              </a:spcBef>
              <a:spcAft>
                <a:spcPts val="0"/>
              </a:spcAft>
              <a:buClr>
                <a:srgbClr val="000000"/>
              </a:buClr>
              <a:buSzPts val="800"/>
              <a:buFont typeface="Roboto"/>
              <a:buNone/>
              <a:defRPr b="0" i="0" sz="800" u="none" cap="none" strike="noStrike">
                <a:solidFill>
                  <a:srgbClr val="000000"/>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GB"/>
              <a:t>‹#›</a:t>
            </a:fld>
            <a:endParaRPr/>
          </a:p>
        </p:txBody>
      </p:sp>
      <p:pic>
        <p:nvPicPr>
          <p:cNvPr descr="Google Shape;37;p75" id="8" name="Google Shape;8;p56"/>
          <p:cNvPicPr preferRelativeResize="0"/>
          <p:nvPr/>
        </p:nvPicPr>
        <p:blipFill rotWithShape="1">
          <a:blip r:embed="rId1">
            <a:alphaModFix/>
          </a:blip>
          <a:srcRect b="0" l="0" r="0" t="0"/>
          <a:stretch/>
        </p:blipFill>
        <p:spPr>
          <a:xfrm>
            <a:off x="11074269" y="6553051"/>
            <a:ext cx="908706" cy="235630"/>
          </a:xfrm>
          <a:prstGeom prst="rect">
            <a:avLst/>
          </a:prstGeom>
          <a:noFill/>
          <a:ln>
            <a:noFill/>
          </a:ln>
        </p:spPr>
      </p:pic>
      <p:sp>
        <p:nvSpPr>
          <p:cNvPr id="9" name="Google Shape;9;p56"/>
          <p:cNvSpPr txBox="1"/>
          <p:nvPr/>
        </p:nvSpPr>
        <p:spPr>
          <a:xfrm>
            <a:off x="564224" y="6505217"/>
            <a:ext cx="2838934" cy="246179"/>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BBBBBB"/>
              </a:buClr>
              <a:buSzPts val="1000"/>
              <a:buFont typeface="Roboto"/>
              <a:buNone/>
            </a:pPr>
            <a:r>
              <a:rPr b="0" i="0" lang="en-GB" sz="1000" u="none" cap="none" strike="noStrike">
                <a:solidFill>
                  <a:srgbClr val="BBBBBB"/>
                </a:solidFill>
                <a:latin typeface="Roboto"/>
                <a:ea typeface="Roboto"/>
                <a:cs typeface="Roboto"/>
                <a:sym typeface="Roboto"/>
              </a:rPr>
              <a:t>2025 Lenovo Internal. All rights reserved.</a:t>
            </a:r>
            <a:endParaRPr b="0" i="0" sz="1400" u="none" cap="none" strike="noStrike">
              <a:solidFill>
                <a:srgbClr val="000000"/>
              </a:solidFill>
              <a:latin typeface="Arial"/>
              <a:ea typeface="Arial"/>
              <a:cs typeface="Arial"/>
              <a:sym typeface="Arial"/>
            </a:endParaRPr>
          </a:p>
        </p:txBody>
      </p:sp>
      <p:sp>
        <p:nvSpPr>
          <p:cNvPr id="10" name="Google Shape;10;p56"/>
          <p:cNvSpPr txBox="1"/>
          <p:nvPr>
            <p:ph type="title"/>
          </p:nvPr>
        </p:nvSpPr>
        <p:spPr>
          <a:xfrm>
            <a:off x="609600" y="92074"/>
            <a:ext cx="10972800" cy="1508126"/>
          </a:xfrm>
          <a:prstGeom prst="rect">
            <a:avLst/>
          </a:prstGeom>
          <a:noFill/>
          <a:ln>
            <a:noFill/>
          </a:ln>
        </p:spPr>
        <p:txBody>
          <a:bodyPr anchorCtr="0" anchor="ctr" bIns="45675" lIns="45675" spcFirstLastPara="1" rIns="45675" wrap="square" tIns="45675">
            <a:normAutofit/>
          </a:bodyPr>
          <a:lstStyle>
            <a:lvl1pPr lvl="0"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 name="Shape 27"/>
        <p:cNvGrpSpPr/>
        <p:nvPr/>
      </p:nvGrpSpPr>
      <p:grpSpPr>
        <a:xfrm>
          <a:off x="0" y="0"/>
          <a:ext cx="0" cy="0"/>
          <a:chOff x="0" y="0"/>
          <a:chExt cx="0" cy="0"/>
        </a:xfrm>
      </p:grpSpPr>
      <p:sp>
        <p:nvSpPr>
          <p:cNvPr id="28" name="Google Shape;28;p59"/>
          <p:cNvSpPr txBox="1"/>
          <p:nvPr>
            <p:ph idx="12" type="sldNum"/>
          </p:nvPr>
        </p:nvSpPr>
        <p:spPr>
          <a:xfrm>
            <a:off x="11695092" y="6504029"/>
            <a:ext cx="260645" cy="246217"/>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1pPr>
            <a:lvl2pPr indent="0" lvl="1"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2pPr>
            <a:lvl3pPr indent="0" lvl="2"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3pPr>
            <a:lvl4pPr indent="0" lvl="3"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4pPr>
            <a:lvl5pPr indent="0" lvl="4"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5pPr>
            <a:lvl6pPr indent="0" lvl="5"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6pPr>
            <a:lvl7pPr indent="0" lvl="6"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7pPr>
            <a:lvl8pPr indent="0" lvl="7"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8pPr>
            <a:lvl9pPr indent="0" lvl="8" marL="0" marR="0" rtl="0" algn="r">
              <a:lnSpc>
                <a:spcPct val="100000"/>
              </a:lnSpc>
              <a:spcBef>
                <a:spcPts val="0"/>
              </a:spcBef>
              <a:spcAft>
                <a:spcPts val="0"/>
              </a:spcAft>
              <a:buClr>
                <a:srgbClr val="BCBBBC"/>
              </a:buClr>
              <a:buSzPts val="1000"/>
              <a:buFont typeface="Roboto"/>
              <a:buNone/>
              <a:defRPr b="0" i="0" sz="1000" u="none" cap="none" strike="noStrike">
                <a:solidFill>
                  <a:srgbClr val="BCBBBC"/>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59"/>
          <p:cNvSpPr txBox="1"/>
          <p:nvPr>
            <p:ph type="title"/>
          </p:nvPr>
        </p:nvSpPr>
        <p:spPr>
          <a:xfrm>
            <a:off x="564225" y="365125"/>
            <a:ext cx="10515601" cy="315912"/>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30" name="Google Shape;30;p59"/>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chart" Target="../charts/chart8.xml"/><Relationship Id="rId5"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0"/>
          <p:cNvSpPr/>
          <p:nvPr/>
        </p:nvSpPr>
        <p:spPr>
          <a:xfrm>
            <a:off x="1946275" y="1159497"/>
            <a:ext cx="8782050" cy="2601798"/>
          </a:xfrm>
          <a:prstGeom prst="roundRect">
            <a:avLst>
              <a:gd fmla="val 2347" name="adj"/>
            </a:avLst>
          </a:prstGeom>
          <a:solidFill>
            <a:schemeClr val="lt1"/>
          </a:solidFill>
          <a:ln>
            <a:noFill/>
          </a:ln>
          <a:effectLst>
            <a:outerShdw blurRad="152400" sx="101000" rotWithShape="0" algn="ctr" sy="101000">
              <a:srgbClr val="000000">
                <a:alpha val="10588"/>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92"/>
              <a:buFont typeface="Arial"/>
              <a:buNone/>
            </a:pPr>
            <a:r>
              <a:t/>
            </a:r>
            <a:endParaRPr b="0" i="0" sz="1092" u="none" cap="none" strike="noStrike">
              <a:solidFill>
                <a:srgbClr val="FFFFFF"/>
              </a:solidFill>
              <a:latin typeface="Calibri"/>
              <a:ea typeface="Calibri"/>
              <a:cs typeface="Calibri"/>
              <a:sym typeface="Calibri"/>
            </a:endParaRPr>
          </a:p>
        </p:txBody>
      </p:sp>
      <p:sp>
        <p:nvSpPr>
          <p:cNvPr id="310" name="Google Shape;310;p10"/>
          <p:cNvSpPr txBox="1"/>
          <p:nvPr/>
        </p:nvSpPr>
        <p:spPr>
          <a:xfrm>
            <a:off x="627681" y="262701"/>
            <a:ext cx="3293443" cy="364699"/>
          </a:xfrm>
          <a:prstGeom prst="rect">
            <a:avLst/>
          </a:prstGeom>
          <a:noFill/>
          <a:ln>
            <a:noFill/>
          </a:ln>
        </p:spPr>
        <p:txBody>
          <a:bodyPr anchorCtr="0" anchor="t" bIns="0" lIns="0" spcFirstLastPara="1" rIns="0" wrap="square" tIns="28475">
            <a:spAutoFit/>
          </a:bodyPr>
          <a:lstStyle/>
          <a:p>
            <a:pPr indent="0" lvl="0" marL="0" marR="0" rtl="0" algn="l">
              <a:lnSpc>
                <a:spcPct val="100000"/>
              </a:lnSpc>
              <a:spcBef>
                <a:spcPts val="0"/>
              </a:spcBef>
              <a:spcAft>
                <a:spcPts val="0"/>
              </a:spcAft>
              <a:buClr>
                <a:srgbClr val="000000"/>
              </a:buClr>
              <a:buSzPts val="2183"/>
              <a:buFont typeface="Lato"/>
              <a:buNone/>
            </a:pPr>
            <a:r>
              <a:rPr b="1" i="0" lang="en-GB" sz="2183" u="none" cap="none" strike="noStrike">
                <a:solidFill>
                  <a:srgbClr val="000000"/>
                </a:solidFill>
                <a:latin typeface="Lato"/>
                <a:ea typeface="Lato"/>
                <a:cs typeface="Lato"/>
                <a:sym typeface="Lato"/>
              </a:rPr>
              <a:t>Sentiment breakdown</a:t>
            </a:r>
            <a:endParaRPr b="0" i="0" sz="1400" u="none" cap="none" strike="noStrike">
              <a:solidFill>
                <a:srgbClr val="000000"/>
              </a:solidFill>
              <a:latin typeface="Arial"/>
              <a:ea typeface="Arial"/>
              <a:cs typeface="Arial"/>
              <a:sym typeface="Arial"/>
            </a:endParaRPr>
          </a:p>
        </p:txBody>
      </p:sp>
      <p:pic>
        <p:nvPicPr>
          <p:cNvPr descr="Picture 2" id="311" name="Google Shape;311;p10"/>
          <p:cNvPicPr preferRelativeResize="0"/>
          <p:nvPr/>
        </p:nvPicPr>
        <p:blipFill rotWithShape="1">
          <a:blip r:embed="rId3">
            <a:alphaModFix/>
          </a:blip>
          <a:srcRect b="0" l="0" r="0" t="0"/>
          <a:stretch/>
        </p:blipFill>
        <p:spPr>
          <a:xfrm>
            <a:off x="607061" y="740258"/>
            <a:ext cx="893751" cy="297917"/>
          </a:xfrm>
          <a:prstGeom prst="rect">
            <a:avLst/>
          </a:prstGeom>
          <a:noFill/>
          <a:ln>
            <a:noFill/>
          </a:ln>
        </p:spPr>
      </p:pic>
      <p:sp>
        <p:nvSpPr>
          <p:cNvPr id="312" name="Google Shape;312;p10"/>
          <p:cNvSpPr/>
          <p:nvPr/>
        </p:nvSpPr>
        <p:spPr>
          <a:xfrm>
            <a:off x="2311400" y="1819275"/>
            <a:ext cx="1609725" cy="1325563"/>
          </a:xfrm>
          <a:prstGeom prst="roundRect">
            <a:avLst>
              <a:gd fmla="val 12352" name="adj"/>
            </a:avLst>
          </a:prstGeom>
          <a:solidFill>
            <a:srgbClr val="FFFFFF"/>
          </a:solidFill>
          <a:ln>
            <a:noFill/>
          </a:ln>
          <a:effectLst>
            <a:outerShdw blurRad="101600" rotWithShape="0" dir="2311837" dist="45371">
              <a:srgbClr val="000000">
                <a:alpha val="20000"/>
              </a:srgbClr>
            </a:outerShdw>
          </a:effectLst>
        </p:spPr>
        <p:txBody>
          <a:bodyPr anchorCtr="0" anchor="ctr" bIns="27700" lIns="27700" spcFirstLastPara="1" rIns="27700" wrap="square" tIns="27700">
            <a:noAutofit/>
          </a:bodyPr>
          <a:lstStyle/>
          <a:p>
            <a:pPr indent="0" lvl="0" marL="0" marR="0" rtl="0" algn="l">
              <a:lnSpc>
                <a:spcPct val="100000"/>
              </a:lnSpc>
              <a:spcBef>
                <a:spcPts val="0"/>
              </a:spcBef>
              <a:spcAft>
                <a:spcPts val="0"/>
              </a:spcAft>
              <a:buClr>
                <a:srgbClr val="000000"/>
              </a:buClr>
              <a:buSzPts val="1092"/>
              <a:buFont typeface="Roboto"/>
              <a:buNone/>
            </a:pPr>
            <a:r>
              <a:t/>
            </a:r>
            <a:endParaRPr b="0" i="0" sz="1092" u="none" cap="none" strike="noStrike">
              <a:solidFill>
                <a:srgbClr val="000000"/>
              </a:solidFill>
              <a:latin typeface="Roboto"/>
              <a:ea typeface="Roboto"/>
              <a:cs typeface="Roboto"/>
              <a:sym typeface="Roboto"/>
            </a:endParaRPr>
          </a:p>
        </p:txBody>
      </p:sp>
      <p:graphicFrame>
        <p:nvGraphicFramePr>
          <p:cNvPr id="313" name="Google Shape;313;p10"/>
          <p:cNvGraphicFramePr/>
          <p:nvPr/>
        </p:nvGraphicFramePr>
        <p:xfrm>
          <a:off x="2151063" y="1616075"/>
          <a:ext cx="1927225" cy="1508125"/>
        </p:xfrm>
        <a:graphic>
          <a:graphicData uri="http://schemas.openxmlformats.org/drawingml/2006/chart">
            <c:chart r:id="rId4"/>
          </a:graphicData>
        </a:graphic>
      </p:graphicFrame>
      <p:cxnSp>
        <p:nvCxnSpPr>
          <p:cNvPr id="314" name="Google Shape;314;p10"/>
          <p:cNvCxnSpPr/>
          <p:nvPr/>
        </p:nvCxnSpPr>
        <p:spPr>
          <a:xfrm>
            <a:off x="5626100" y="3403600"/>
            <a:ext cx="0" cy="33338"/>
          </a:xfrm>
          <a:prstGeom prst="straightConnector1">
            <a:avLst/>
          </a:prstGeom>
          <a:noFill/>
          <a:ln cap="flat" cmpd="sng" w="9525">
            <a:solidFill>
              <a:schemeClr val="dk1"/>
            </a:solidFill>
            <a:prstDash val="solid"/>
            <a:round/>
            <a:headEnd len="sm" w="sm" type="none"/>
            <a:tailEnd len="sm" w="sm" type="none"/>
          </a:ln>
        </p:spPr>
      </p:cxnSp>
      <p:cxnSp>
        <p:nvCxnSpPr>
          <p:cNvPr id="315" name="Google Shape;315;p10"/>
          <p:cNvCxnSpPr/>
          <p:nvPr/>
        </p:nvCxnSpPr>
        <p:spPr>
          <a:xfrm>
            <a:off x="7061200" y="3403600"/>
            <a:ext cx="0" cy="33338"/>
          </a:xfrm>
          <a:prstGeom prst="straightConnector1">
            <a:avLst/>
          </a:prstGeom>
          <a:noFill/>
          <a:ln cap="flat" cmpd="sng" w="9525">
            <a:solidFill>
              <a:schemeClr val="dk1"/>
            </a:solidFill>
            <a:prstDash val="solid"/>
            <a:round/>
            <a:headEnd len="sm" w="sm" type="none"/>
            <a:tailEnd len="sm" w="sm" type="none"/>
          </a:ln>
        </p:spPr>
      </p:cxnSp>
      <p:cxnSp>
        <p:nvCxnSpPr>
          <p:cNvPr id="316" name="Google Shape;316;p10"/>
          <p:cNvCxnSpPr/>
          <p:nvPr/>
        </p:nvCxnSpPr>
        <p:spPr>
          <a:xfrm>
            <a:off x="8496300" y="3403600"/>
            <a:ext cx="0" cy="33338"/>
          </a:xfrm>
          <a:prstGeom prst="straightConnector1">
            <a:avLst/>
          </a:prstGeom>
          <a:noFill/>
          <a:ln cap="flat" cmpd="sng" w="9525">
            <a:solidFill>
              <a:schemeClr val="dk1"/>
            </a:solidFill>
            <a:prstDash val="solid"/>
            <a:round/>
            <a:headEnd len="sm" w="sm" type="none"/>
            <a:tailEnd len="sm" w="sm" type="none"/>
          </a:ln>
        </p:spPr>
      </p:cxnSp>
      <p:cxnSp>
        <p:nvCxnSpPr>
          <p:cNvPr id="317" name="Google Shape;317;p10"/>
          <p:cNvCxnSpPr/>
          <p:nvPr/>
        </p:nvCxnSpPr>
        <p:spPr>
          <a:xfrm>
            <a:off x="9931400" y="3403600"/>
            <a:ext cx="0" cy="33338"/>
          </a:xfrm>
          <a:prstGeom prst="straightConnector1">
            <a:avLst/>
          </a:prstGeom>
          <a:noFill/>
          <a:ln cap="flat" cmpd="sng" w="9525">
            <a:solidFill>
              <a:schemeClr val="dk1"/>
            </a:solidFill>
            <a:prstDash val="solid"/>
            <a:round/>
            <a:headEnd len="sm" w="sm" type="none"/>
            <a:tailEnd len="sm" w="sm" type="none"/>
          </a:ln>
        </p:spPr>
      </p:cxnSp>
      <p:graphicFrame>
        <p:nvGraphicFramePr>
          <p:cNvPr id="318" name="Google Shape;318;p10"/>
          <p:cNvGraphicFramePr/>
          <p:nvPr/>
        </p:nvGraphicFramePr>
        <p:xfrm>
          <a:off x="4313238" y="1358900"/>
          <a:ext cx="6315075" cy="2127250"/>
        </p:xfrm>
        <a:graphic>
          <a:graphicData uri="http://schemas.openxmlformats.org/drawingml/2006/chart">
            <c:chart r:id="rId5"/>
          </a:graphicData>
        </a:graphic>
      </p:graphicFrame>
      <p:sp>
        <p:nvSpPr>
          <p:cNvPr id="319" name="Google Shape;319;p10"/>
          <p:cNvSpPr txBox="1"/>
          <p:nvPr/>
        </p:nvSpPr>
        <p:spPr>
          <a:xfrm>
            <a:off x="4271963" y="3352800"/>
            <a:ext cx="5715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0</a:t>
            </a:r>
            <a:endParaRPr b="0" i="0" sz="800" u="none" cap="none" strike="noStrike">
              <a:solidFill>
                <a:srgbClr val="000000"/>
              </a:solidFill>
              <a:latin typeface="Helvetica Neue"/>
              <a:ea typeface="Helvetica Neue"/>
              <a:cs typeface="Helvetica Neue"/>
              <a:sym typeface="Helvetica Neue"/>
            </a:endParaRPr>
          </a:p>
        </p:txBody>
      </p:sp>
      <p:sp>
        <p:nvSpPr>
          <p:cNvPr id="320" name="Google Shape;320;p10"/>
          <p:cNvSpPr txBox="1"/>
          <p:nvPr/>
        </p:nvSpPr>
        <p:spPr>
          <a:xfrm>
            <a:off x="4214813" y="3165475"/>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10</a:t>
            </a:r>
            <a:endParaRPr b="0" i="0" sz="800" u="none" cap="none" strike="noStrike">
              <a:solidFill>
                <a:srgbClr val="000000"/>
              </a:solidFill>
              <a:latin typeface="Helvetica Neue"/>
              <a:ea typeface="Helvetica Neue"/>
              <a:cs typeface="Helvetica Neue"/>
              <a:sym typeface="Helvetica Neue"/>
            </a:endParaRPr>
          </a:p>
        </p:txBody>
      </p:sp>
      <p:sp>
        <p:nvSpPr>
          <p:cNvPr id="321" name="Google Shape;321;p10"/>
          <p:cNvSpPr txBox="1"/>
          <p:nvPr/>
        </p:nvSpPr>
        <p:spPr>
          <a:xfrm>
            <a:off x="4214813" y="2979738"/>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20</a:t>
            </a:r>
            <a:endParaRPr b="0" i="0" sz="800" u="none" cap="none" strike="noStrike">
              <a:solidFill>
                <a:srgbClr val="000000"/>
              </a:solidFill>
              <a:latin typeface="Helvetica Neue"/>
              <a:ea typeface="Helvetica Neue"/>
              <a:cs typeface="Helvetica Neue"/>
              <a:sym typeface="Helvetica Neue"/>
            </a:endParaRPr>
          </a:p>
        </p:txBody>
      </p:sp>
      <p:sp>
        <p:nvSpPr>
          <p:cNvPr id="322" name="Google Shape;322;p10"/>
          <p:cNvSpPr txBox="1"/>
          <p:nvPr/>
        </p:nvSpPr>
        <p:spPr>
          <a:xfrm>
            <a:off x="4214813" y="2792413"/>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30</a:t>
            </a:r>
            <a:endParaRPr b="0" i="0" sz="800" u="none" cap="none" strike="noStrike">
              <a:solidFill>
                <a:srgbClr val="000000"/>
              </a:solidFill>
              <a:latin typeface="Helvetica Neue"/>
              <a:ea typeface="Helvetica Neue"/>
              <a:cs typeface="Helvetica Neue"/>
              <a:sym typeface="Helvetica Neue"/>
            </a:endParaRPr>
          </a:p>
        </p:txBody>
      </p:sp>
      <p:sp>
        <p:nvSpPr>
          <p:cNvPr id="323" name="Google Shape;323;p10"/>
          <p:cNvSpPr txBox="1"/>
          <p:nvPr/>
        </p:nvSpPr>
        <p:spPr>
          <a:xfrm>
            <a:off x="4214813" y="2605088"/>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40</a:t>
            </a:r>
            <a:endParaRPr b="0" i="0" sz="800" u="none" cap="none" strike="noStrike">
              <a:solidFill>
                <a:srgbClr val="000000"/>
              </a:solidFill>
              <a:latin typeface="Helvetica Neue"/>
              <a:ea typeface="Helvetica Neue"/>
              <a:cs typeface="Helvetica Neue"/>
              <a:sym typeface="Helvetica Neue"/>
            </a:endParaRPr>
          </a:p>
        </p:txBody>
      </p:sp>
      <p:sp>
        <p:nvSpPr>
          <p:cNvPr id="324" name="Google Shape;324;p10"/>
          <p:cNvSpPr txBox="1"/>
          <p:nvPr/>
        </p:nvSpPr>
        <p:spPr>
          <a:xfrm>
            <a:off x="4214813" y="2417763"/>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50</a:t>
            </a:r>
            <a:endParaRPr b="0" i="0" sz="800" u="none" cap="none" strike="noStrike">
              <a:solidFill>
                <a:srgbClr val="000000"/>
              </a:solidFill>
              <a:latin typeface="Helvetica Neue"/>
              <a:ea typeface="Helvetica Neue"/>
              <a:cs typeface="Helvetica Neue"/>
              <a:sym typeface="Helvetica Neue"/>
            </a:endParaRPr>
          </a:p>
        </p:txBody>
      </p:sp>
      <p:sp>
        <p:nvSpPr>
          <p:cNvPr id="325" name="Google Shape;325;p10"/>
          <p:cNvSpPr txBox="1"/>
          <p:nvPr/>
        </p:nvSpPr>
        <p:spPr>
          <a:xfrm>
            <a:off x="4214813" y="2232025"/>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60</a:t>
            </a:r>
            <a:endParaRPr b="0" i="0" sz="800" u="none" cap="none" strike="noStrike">
              <a:solidFill>
                <a:srgbClr val="000000"/>
              </a:solidFill>
              <a:latin typeface="Helvetica Neue"/>
              <a:ea typeface="Helvetica Neue"/>
              <a:cs typeface="Helvetica Neue"/>
              <a:sym typeface="Helvetica Neue"/>
            </a:endParaRPr>
          </a:p>
        </p:txBody>
      </p:sp>
      <p:sp>
        <p:nvSpPr>
          <p:cNvPr id="326" name="Google Shape;326;p10"/>
          <p:cNvSpPr txBox="1"/>
          <p:nvPr/>
        </p:nvSpPr>
        <p:spPr>
          <a:xfrm>
            <a:off x="4214813" y="2044700"/>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70</a:t>
            </a:r>
            <a:endParaRPr b="0" i="0" sz="800" u="none" cap="none" strike="noStrike">
              <a:solidFill>
                <a:srgbClr val="000000"/>
              </a:solidFill>
              <a:latin typeface="Helvetica Neue"/>
              <a:ea typeface="Helvetica Neue"/>
              <a:cs typeface="Helvetica Neue"/>
              <a:sym typeface="Helvetica Neue"/>
            </a:endParaRPr>
          </a:p>
        </p:txBody>
      </p:sp>
      <p:sp>
        <p:nvSpPr>
          <p:cNvPr id="327" name="Google Shape;327;p10"/>
          <p:cNvSpPr txBox="1"/>
          <p:nvPr/>
        </p:nvSpPr>
        <p:spPr>
          <a:xfrm>
            <a:off x="4214813" y="1857375"/>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80</a:t>
            </a:r>
            <a:endParaRPr b="0" i="0" sz="800" u="none" cap="none" strike="noStrike">
              <a:solidFill>
                <a:srgbClr val="000000"/>
              </a:solidFill>
              <a:latin typeface="Helvetica Neue"/>
              <a:ea typeface="Helvetica Neue"/>
              <a:cs typeface="Helvetica Neue"/>
              <a:sym typeface="Helvetica Neue"/>
            </a:endParaRPr>
          </a:p>
        </p:txBody>
      </p:sp>
      <p:sp>
        <p:nvSpPr>
          <p:cNvPr id="328" name="Google Shape;328;p10"/>
          <p:cNvSpPr txBox="1"/>
          <p:nvPr/>
        </p:nvSpPr>
        <p:spPr>
          <a:xfrm>
            <a:off x="4214813" y="1671638"/>
            <a:ext cx="11430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90</a:t>
            </a:r>
            <a:endParaRPr b="0" i="0" sz="800" u="none" cap="none" strike="noStrike">
              <a:solidFill>
                <a:srgbClr val="000000"/>
              </a:solidFill>
              <a:latin typeface="Helvetica Neue"/>
              <a:ea typeface="Helvetica Neue"/>
              <a:cs typeface="Helvetica Neue"/>
              <a:sym typeface="Helvetica Neue"/>
            </a:endParaRPr>
          </a:p>
        </p:txBody>
      </p:sp>
      <p:sp>
        <p:nvSpPr>
          <p:cNvPr id="329" name="Google Shape;329;p10"/>
          <p:cNvSpPr txBox="1"/>
          <p:nvPr/>
        </p:nvSpPr>
        <p:spPr>
          <a:xfrm>
            <a:off x="4157663" y="1484313"/>
            <a:ext cx="171450" cy="109538"/>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800"/>
              <a:buFont typeface="Arial"/>
              <a:buNone/>
            </a:pPr>
            <a:r>
              <a:rPr b="0" i="0" lang="en-GB" sz="800" u="none" cap="none" strike="noStrike">
                <a:solidFill>
                  <a:srgbClr val="000000"/>
                </a:solidFill>
                <a:latin typeface="Helvetica Neue"/>
                <a:ea typeface="Helvetica Neue"/>
                <a:cs typeface="Helvetica Neue"/>
                <a:sym typeface="Helvetica Neue"/>
              </a:rPr>
              <a:t>100</a:t>
            </a:r>
            <a:endParaRPr b="0" i="0" sz="800" u="none" cap="none" strike="noStrike">
              <a:solidFill>
                <a:srgbClr val="000000"/>
              </a:solidFill>
              <a:latin typeface="Helvetica Neue"/>
              <a:ea typeface="Helvetica Neue"/>
              <a:cs typeface="Helvetica Neue"/>
              <a:sym typeface="Helvetica Neue"/>
            </a:endParaRPr>
          </a:p>
        </p:txBody>
      </p:sp>
      <p:sp>
        <p:nvSpPr>
          <p:cNvPr id="330" name="Google Shape;330;p10"/>
          <p:cNvSpPr txBox="1"/>
          <p:nvPr/>
        </p:nvSpPr>
        <p:spPr>
          <a:xfrm>
            <a:off x="5368925" y="3479800"/>
            <a:ext cx="514350" cy="10953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rPr b="0" i="0" lang="en-GB" sz="800" u="none" cap="none" strike="noStrike">
                <a:solidFill>
                  <a:schemeClr val="dk1"/>
                </a:solidFill>
                <a:latin typeface="Helvetica Neue"/>
                <a:ea typeface="Helvetica Neue"/>
                <a:cs typeface="Helvetica Neue"/>
                <a:sym typeface="Helvetica Neue"/>
              </a:rPr>
              <a:t>07/08/2025</a:t>
            </a:r>
            <a:endParaRPr b="0" i="0" sz="800" u="none" cap="none" strike="noStrike">
              <a:solidFill>
                <a:schemeClr val="dk1"/>
              </a:solidFill>
              <a:latin typeface="Helvetica Neue"/>
              <a:ea typeface="Helvetica Neue"/>
              <a:cs typeface="Helvetica Neue"/>
              <a:sym typeface="Helvetica Neue"/>
            </a:endParaRPr>
          </a:p>
        </p:txBody>
      </p:sp>
      <p:sp>
        <p:nvSpPr>
          <p:cNvPr id="331" name="Google Shape;331;p10"/>
          <p:cNvSpPr txBox="1"/>
          <p:nvPr/>
        </p:nvSpPr>
        <p:spPr>
          <a:xfrm>
            <a:off x="6804025" y="3479800"/>
            <a:ext cx="514350" cy="10953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rPr b="0" i="0" lang="en-GB" sz="800" u="none" cap="none" strike="noStrike">
                <a:solidFill>
                  <a:schemeClr val="dk1"/>
                </a:solidFill>
                <a:latin typeface="Helvetica Neue"/>
                <a:ea typeface="Helvetica Neue"/>
                <a:cs typeface="Helvetica Neue"/>
                <a:sym typeface="Helvetica Neue"/>
              </a:rPr>
              <a:t>14/08/2025</a:t>
            </a:r>
            <a:endParaRPr b="0" i="0" sz="800" u="none" cap="none" strike="noStrike">
              <a:solidFill>
                <a:schemeClr val="dk1"/>
              </a:solidFill>
              <a:latin typeface="Helvetica Neue"/>
              <a:ea typeface="Helvetica Neue"/>
              <a:cs typeface="Helvetica Neue"/>
              <a:sym typeface="Helvetica Neue"/>
            </a:endParaRPr>
          </a:p>
        </p:txBody>
      </p:sp>
      <p:sp>
        <p:nvSpPr>
          <p:cNvPr id="332" name="Google Shape;332;p10"/>
          <p:cNvSpPr txBox="1"/>
          <p:nvPr/>
        </p:nvSpPr>
        <p:spPr>
          <a:xfrm>
            <a:off x="8239125" y="3479800"/>
            <a:ext cx="514350" cy="10953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rPr b="0" i="0" lang="en-GB" sz="800" u="none" cap="none" strike="noStrike">
                <a:solidFill>
                  <a:schemeClr val="dk1"/>
                </a:solidFill>
                <a:latin typeface="Helvetica Neue"/>
                <a:ea typeface="Helvetica Neue"/>
                <a:cs typeface="Helvetica Neue"/>
                <a:sym typeface="Helvetica Neue"/>
              </a:rPr>
              <a:t>21/08/2025</a:t>
            </a:r>
            <a:endParaRPr b="0" i="0" sz="800" u="none" cap="none" strike="noStrike">
              <a:solidFill>
                <a:schemeClr val="dk1"/>
              </a:solidFill>
              <a:latin typeface="Helvetica Neue"/>
              <a:ea typeface="Helvetica Neue"/>
              <a:cs typeface="Helvetica Neue"/>
              <a:sym typeface="Helvetica Neue"/>
            </a:endParaRPr>
          </a:p>
        </p:txBody>
      </p:sp>
      <p:sp>
        <p:nvSpPr>
          <p:cNvPr id="333" name="Google Shape;333;p10"/>
          <p:cNvSpPr txBox="1"/>
          <p:nvPr/>
        </p:nvSpPr>
        <p:spPr>
          <a:xfrm>
            <a:off x="9674225" y="3479800"/>
            <a:ext cx="514350" cy="10953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Arial"/>
              <a:buNone/>
            </a:pPr>
            <a:r>
              <a:rPr b="0" i="0" lang="en-GB" sz="800" u="none" cap="none" strike="noStrike">
                <a:solidFill>
                  <a:schemeClr val="dk1"/>
                </a:solidFill>
                <a:latin typeface="Helvetica Neue"/>
                <a:ea typeface="Helvetica Neue"/>
                <a:cs typeface="Helvetica Neue"/>
                <a:sym typeface="Helvetica Neue"/>
              </a:rPr>
              <a:t>28/08/2025</a:t>
            </a:r>
            <a:endParaRPr b="0" i="0" sz="800" u="none" cap="none" strike="noStrike">
              <a:solidFill>
                <a:schemeClr val="dk1"/>
              </a:solidFill>
              <a:latin typeface="Helvetica Neue"/>
              <a:ea typeface="Helvetica Neue"/>
              <a:cs typeface="Helvetica Neue"/>
              <a:sym typeface="Helvetica Neue"/>
            </a:endParaRPr>
          </a:p>
        </p:txBody>
      </p:sp>
      <p:sp>
        <p:nvSpPr>
          <p:cNvPr id="334" name="Google Shape;334;p10"/>
          <p:cNvSpPr/>
          <p:nvPr/>
        </p:nvSpPr>
        <p:spPr>
          <a:xfrm>
            <a:off x="2397125" y="2940050"/>
            <a:ext cx="107950" cy="80963"/>
          </a:xfrm>
          <a:prstGeom prst="rect">
            <a:avLst/>
          </a:prstGeom>
          <a:solidFill>
            <a:srgbClr val="009FA9"/>
          </a:solidFill>
          <a:ln cap="flat" cmpd="sng" w="12700">
            <a:solidFill>
              <a:schemeClr val="lt1"/>
            </a:solidFill>
            <a:prstDash val="solid"/>
            <a:round/>
            <a:headEnd len="sm" w="sm" type="none"/>
            <a:tailEnd len="sm" w="sm" type="none"/>
          </a:ln>
        </p:spPr>
        <p:txBody>
          <a:bodyPr anchorCtr="0" anchor="ctr" bIns="27700" lIns="27700" spcFirstLastPara="1" rIns="27700" wrap="square" tIns="27700">
            <a:noAutofit/>
          </a:bodyPr>
          <a:lstStyle/>
          <a:p>
            <a:pPr indent="0" lvl="0" marL="0" marR="0" rtl="0" algn="l">
              <a:lnSpc>
                <a:spcPct val="100000"/>
              </a:lnSpc>
              <a:spcBef>
                <a:spcPts val="0"/>
              </a:spcBef>
              <a:spcAft>
                <a:spcPts val="0"/>
              </a:spcAft>
              <a:buClr>
                <a:srgbClr val="000000"/>
              </a:buClr>
              <a:buSzPts val="1092"/>
              <a:buFont typeface="Arial"/>
              <a:buNone/>
            </a:pPr>
            <a:r>
              <a:t/>
            </a:r>
            <a:endParaRPr b="0" i="0" sz="1092" u="none" cap="none" strike="noStrike">
              <a:solidFill>
                <a:srgbClr val="000000"/>
              </a:solidFill>
              <a:latin typeface="Arial"/>
              <a:ea typeface="Arial"/>
              <a:cs typeface="Arial"/>
              <a:sym typeface="Arial"/>
            </a:endParaRPr>
          </a:p>
        </p:txBody>
      </p:sp>
      <p:sp>
        <p:nvSpPr>
          <p:cNvPr id="335" name="Google Shape;335;p10"/>
          <p:cNvSpPr/>
          <p:nvPr/>
        </p:nvSpPr>
        <p:spPr>
          <a:xfrm>
            <a:off x="3373438" y="2940050"/>
            <a:ext cx="107950" cy="80963"/>
          </a:xfrm>
          <a:prstGeom prst="rect">
            <a:avLst/>
          </a:prstGeom>
          <a:solidFill>
            <a:srgbClr val="FEC000"/>
          </a:solidFill>
          <a:ln cap="flat" cmpd="sng" w="12700">
            <a:solidFill>
              <a:schemeClr val="lt1"/>
            </a:solidFill>
            <a:prstDash val="solid"/>
            <a:round/>
            <a:headEnd len="sm" w="sm" type="none"/>
            <a:tailEnd len="sm" w="sm" type="none"/>
          </a:ln>
        </p:spPr>
        <p:txBody>
          <a:bodyPr anchorCtr="0" anchor="ctr" bIns="27700" lIns="27700" spcFirstLastPara="1" rIns="27700" wrap="square" tIns="27700">
            <a:noAutofit/>
          </a:bodyPr>
          <a:lstStyle/>
          <a:p>
            <a:pPr indent="0" lvl="0" marL="0" marR="0" rtl="0" algn="l">
              <a:lnSpc>
                <a:spcPct val="100000"/>
              </a:lnSpc>
              <a:spcBef>
                <a:spcPts val="0"/>
              </a:spcBef>
              <a:spcAft>
                <a:spcPts val="0"/>
              </a:spcAft>
              <a:buClr>
                <a:srgbClr val="000000"/>
              </a:buClr>
              <a:buSzPts val="1092"/>
              <a:buFont typeface="Arial"/>
              <a:buNone/>
            </a:pPr>
            <a:r>
              <a:t/>
            </a:r>
            <a:endParaRPr b="0" i="0" sz="1092" u="none" cap="none" strike="noStrike">
              <a:solidFill>
                <a:srgbClr val="000000"/>
              </a:solidFill>
              <a:latin typeface="Arial"/>
              <a:ea typeface="Arial"/>
              <a:cs typeface="Arial"/>
              <a:sym typeface="Arial"/>
            </a:endParaRPr>
          </a:p>
        </p:txBody>
      </p:sp>
      <p:sp>
        <p:nvSpPr>
          <p:cNvPr id="336" name="Google Shape;336;p10"/>
          <p:cNvSpPr/>
          <p:nvPr/>
        </p:nvSpPr>
        <p:spPr>
          <a:xfrm>
            <a:off x="2870200" y="2940050"/>
            <a:ext cx="107950" cy="80963"/>
          </a:xfrm>
          <a:prstGeom prst="rect">
            <a:avLst/>
          </a:prstGeom>
          <a:solidFill>
            <a:srgbClr val="D81159"/>
          </a:solidFill>
          <a:ln cap="flat" cmpd="sng" w="12700">
            <a:solidFill>
              <a:schemeClr val="lt1"/>
            </a:solidFill>
            <a:prstDash val="solid"/>
            <a:round/>
            <a:headEnd len="sm" w="sm" type="none"/>
            <a:tailEnd len="sm" w="sm" type="none"/>
          </a:ln>
        </p:spPr>
        <p:txBody>
          <a:bodyPr anchorCtr="0" anchor="ctr" bIns="27700" lIns="27700" spcFirstLastPara="1" rIns="27700" wrap="square" tIns="27700">
            <a:noAutofit/>
          </a:bodyPr>
          <a:lstStyle/>
          <a:p>
            <a:pPr indent="0" lvl="0" marL="0" marR="0" rtl="0" algn="l">
              <a:lnSpc>
                <a:spcPct val="100000"/>
              </a:lnSpc>
              <a:spcBef>
                <a:spcPts val="0"/>
              </a:spcBef>
              <a:spcAft>
                <a:spcPts val="0"/>
              </a:spcAft>
              <a:buClr>
                <a:srgbClr val="000000"/>
              </a:buClr>
              <a:buSzPts val="1092"/>
              <a:buFont typeface="Arial"/>
              <a:buNone/>
            </a:pPr>
            <a:r>
              <a:t/>
            </a:r>
            <a:endParaRPr b="0" i="0" sz="1092" u="none" cap="none" strike="noStrike">
              <a:solidFill>
                <a:srgbClr val="000000"/>
              </a:solidFill>
              <a:latin typeface="Arial"/>
              <a:ea typeface="Arial"/>
              <a:cs typeface="Arial"/>
              <a:sym typeface="Arial"/>
            </a:endParaRPr>
          </a:p>
        </p:txBody>
      </p:sp>
      <p:sp>
        <p:nvSpPr>
          <p:cNvPr id="337" name="Google Shape;337;p10"/>
          <p:cNvSpPr txBox="1"/>
          <p:nvPr/>
        </p:nvSpPr>
        <p:spPr>
          <a:xfrm>
            <a:off x="2536825" y="2944813"/>
            <a:ext cx="271463" cy="8255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6"/>
              <a:buFont typeface="Arial"/>
              <a:buNone/>
            </a:pPr>
            <a:r>
              <a:rPr b="0" i="0" lang="en-GB" sz="606" u="none" cap="none" strike="noStrike">
                <a:solidFill>
                  <a:srgbClr val="000000"/>
                </a:solidFill>
                <a:latin typeface="Roboto"/>
                <a:ea typeface="Roboto"/>
                <a:cs typeface="Roboto"/>
                <a:sym typeface="Roboto"/>
              </a:rPr>
              <a:t>Positive</a:t>
            </a:r>
            <a:endParaRPr b="0" i="0" sz="606" u="none" cap="none" strike="noStrike">
              <a:solidFill>
                <a:srgbClr val="000000"/>
              </a:solidFill>
              <a:latin typeface="Roboto"/>
              <a:ea typeface="Roboto"/>
              <a:cs typeface="Roboto"/>
              <a:sym typeface="Roboto"/>
            </a:endParaRPr>
          </a:p>
        </p:txBody>
      </p:sp>
      <p:sp>
        <p:nvSpPr>
          <p:cNvPr id="338" name="Google Shape;338;p10"/>
          <p:cNvSpPr txBox="1"/>
          <p:nvPr/>
        </p:nvSpPr>
        <p:spPr>
          <a:xfrm>
            <a:off x="3008313" y="2944813"/>
            <a:ext cx="303213" cy="8255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6"/>
              <a:buFont typeface="Arial"/>
              <a:buNone/>
            </a:pPr>
            <a:r>
              <a:rPr b="0" i="0" lang="en-GB" sz="606" u="none" cap="none" strike="noStrike">
                <a:solidFill>
                  <a:srgbClr val="000000"/>
                </a:solidFill>
                <a:latin typeface="Roboto"/>
                <a:ea typeface="Roboto"/>
                <a:cs typeface="Roboto"/>
                <a:sym typeface="Roboto"/>
              </a:rPr>
              <a:t>Negative</a:t>
            </a:r>
            <a:endParaRPr b="0" i="0" sz="606" u="none" cap="none" strike="noStrike">
              <a:solidFill>
                <a:srgbClr val="000000"/>
              </a:solidFill>
              <a:latin typeface="Roboto"/>
              <a:ea typeface="Roboto"/>
              <a:cs typeface="Roboto"/>
              <a:sym typeface="Roboto"/>
            </a:endParaRPr>
          </a:p>
        </p:txBody>
      </p:sp>
      <p:sp>
        <p:nvSpPr>
          <p:cNvPr id="339" name="Google Shape;339;p10"/>
          <p:cNvSpPr txBox="1"/>
          <p:nvPr/>
        </p:nvSpPr>
        <p:spPr>
          <a:xfrm>
            <a:off x="3513138" y="2944813"/>
            <a:ext cx="249238" cy="8255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6"/>
              <a:buFont typeface="Arial"/>
              <a:buNone/>
            </a:pPr>
            <a:r>
              <a:rPr b="0" i="0" lang="en-GB" sz="606" u="none" cap="none" strike="noStrike">
                <a:solidFill>
                  <a:srgbClr val="000000"/>
                </a:solidFill>
                <a:latin typeface="Roboto"/>
                <a:ea typeface="Roboto"/>
                <a:cs typeface="Roboto"/>
                <a:sym typeface="Roboto"/>
              </a:rPr>
              <a:t>Neutral</a:t>
            </a:r>
            <a:endParaRPr b="0" i="0" sz="606" u="none" cap="none" strike="noStrike">
              <a:solidFill>
                <a:srgbClr val="000000"/>
              </a:solidFill>
              <a:latin typeface="Roboto"/>
              <a:ea typeface="Roboto"/>
              <a:cs typeface="Roboto"/>
              <a:sym typeface="Roboto"/>
            </a:endParaRPr>
          </a:p>
        </p:txBody>
      </p:sp>
      <p:sp>
        <p:nvSpPr>
          <p:cNvPr id="340" name="Google Shape;340;p10"/>
          <p:cNvSpPr txBox="1"/>
          <p:nvPr/>
        </p:nvSpPr>
        <p:spPr>
          <a:xfrm>
            <a:off x="352220" y="3876676"/>
            <a:ext cx="11487561" cy="234324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A3838"/>
              </a:buClr>
              <a:buSzPts val="1200"/>
              <a:buFont typeface="Arial"/>
              <a:buNone/>
            </a:pPr>
            <a:r>
              <a:rPr b="1" i="0" lang="en-GB" sz="1200" u="none" cap="none" strike="noStrike">
                <a:solidFill>
                  <a:srgbClr val="3A3838"/>
                </a:solidFill>
                <a:latin typeface="Arial"/>
                <a:ea typeface="Arial"/>
                <a:cs typeface="Arial"/>
                <a:sym typeface="Arial"/>
              </a:rPr>
              <a:t>PEAKS EXPLANATION</a:t>
            </a:r>
            <a:endParaRPr b="0" i="0" sz="1400" u="none" cap="none" strike="noStrike">
              <a:solidFill>
                <a:srgbClr val="000000"/>
              </a:solidFill>
              <a:latin typeface="Arial"/>
              <a:ea typeface="Arial"/>
              <a:cs typeface="Arial"/>
              <a:sym typeface="Arial"/>
            </a:endParaRPr>
          </a:p>
          <a:p>
            <a:pPr indent="-228600" lvl="0" marL="228600" marR="0" rtl="0" algn="l">
              <a:lnSpc>
                <a:spcPct val="105000"/>
              </a:lnSpc>
              <a:spcBef>
                <a:spcPts val="900"/>
              </a:spcBef>
              <a:spcAft>
                <a:spcPts val="0"/>
              </a:spcAft>
              <a:buClr>
                <a:schemeClr val="dk1"/>
              </a:buClr>
              <a:buSzPts val="1200"/>
              <a:buFont typeface="Calibri"/>
              <a:buAutoNum type="arabicPeriod"/>
            </a:pPr>
            <a:r>
              <a:rPr b="0" i="0" lang="en-GB" sz="1200" u="none" cap="none" strike="noStrike">
                <a:solidFill>
                  <a:schemeClr val="dk1"/>
                </a:solidFill>
                <a:latin typeface="Roboto"/>
                <a:ea typeface="Roboto"/>
                <a:cs typeface="Roboto"/>
                <a:sym typeface="Roboto"/>
              </a:rPr>
              <a:t>Sentiment neutral, 05/08/25: The texts reveal a notable online discourse centered around Lenovo products, prominently featuring on platforms such as Facebook, online news outlets, and X. Key players in this conversations include Lenovo Legion and Lenovo France, with mentions of specific products like the Lenovo Yoga and Lenovo Legion R24e monitor. The discussion is likely driven by promotional campaigns and discounts on Lenovo items, as indicated by the buzz around a high-end Lenovo laptop available at a significant discount on Amazon and detailed product. This peak in conversations highlights the intersection of consumer interest in technology deals and the strategic role of social media and online platforms in influencing purchasing decisions.</a:t>
            </a:r>
            <a:endParaRPr b="0" i="0" sz="1400" u="none" cap="none" strike="noStrike">
              <a:solidFill>
                <a:srgbClr val="000000"/>
              </a:solidFill>
              <a:latin typeface="Arial"/>
              <a:ea typeface="Arial"/>
              <a:cs typeface="Arial"/>
              <a:sym typeface="Arial"/>
            </a:endParaRPr>
          </a:p>
          <a:p>
            <a:pPr indent="-228600" lvl="0" marL="228600" marR="0" rtl="0" algn="l">
              <a:lnSpc>
                <a:spcPct val="105000"/>
              </a:lnSpc>
              <a:spcBef>
                <a:spcPts val="600"/>
              </a:spcBef>
              <a:spcAft>
                <a:spcPts val="0"/>
              </a:spcAft>
              <a:buClr>
                <a:schemeClr val="dk1"/>
              </a:buClr>
              <a:buSzPts val="1200"/>
              <a:buFont typeface="Calibri"/>
              <a:buAutoNum type="arabicPeriod"/>
            </a:pPr>
            <a:r>
              <a:rPr b="0" i="0" lang="en-GB" sz="1200" u="none" cap="none" strike="noStrike">
                <a:solidFill>
                  <a:schemeClr val="dk1"/>
                </a:solidFill>
                <a:latin typeface="Roboto"/>
                <a:ea typeface="Roboto"/>
                <a:cs typeface="Roboto"/>
                <a:sym typeface="Roboto"/>
              </a:rPr>
              <a:t>Sentiment positive, 05/08/25: On this particular day, discussions featuring a positive sentiment have emerged prominently across platforms such as Instagram, X, and online news outlets. Lenovo, specifically its ThinkPad and IdeaPad lines, has been a focal point, with mentions of Lenovo Legion engaging users expressing enthusiasm for gaming on titles like Stardew Valley and Elden Ring. Boulanger, a notable retailer, is highlighted for its ongoing sales, while Amazon draws attention with significant price cuts on Lenovo laptops. This surge in activity is likely driven by promotional campaigns and attractive discounts, suggesting a strategic push to boost consumer engagement and sales during the summer season.</a:t>
            </a:r>
            <a:br>
              <a:rPr b="0" i="0" lang="en-GB" sz="1200" u="none" cap="none" strike="noStrike">
                <a:solidFill>
                  <a:schemeClr val="dk1"/>
                </a:solidFill>
                <a:latin typeface="Roboto"/>
                <a:ea typeface="Roboto"/>
                <a:cs typeface="Roboto"/>
                <a:sym typeface="Roboto"/>
              </a:rPr>
            </a:br>
            <a:endParaRPr b="0" i="0" sz="1200" u="none" cap="none" strike="noStrike">
              <a:solidFill>
                <a:schemeClr val="dk1"/>
              </a:solidFill>
              <a:latin typeface="Roboto"/>
              <a:ea typeface="Roboto"/>
              <a:cs typeface="Roboto"/>
              <a:sym typeface="Roboto"/>
            </a:endParaRPr>
          </a:p>
          <a:p>
            <a:pPr indent="-95250" lvl="0" marL="171450" marR="0" rtl="0" algn="l">
              <a:lnSpc>
                <a:spcPct val="150000"/>
              </a:lnSpc>
              <a:spcBef>
                <a:spcPts val="60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95250" lvl="0" marL="171450" marR="0" rtl="0" algn="l">
              <a:lnSpc>
                <a:spcPct val="120000"/>
              </a:lnSpc>
              <a:spcBef>
                <a:spcPts val="600"/>
              </a:spcBef>
              <a:spcAft>
                <a:spcPts val="0"/>
              </a:spcAft>
              <a:buClr>
                <a:srgbClr val="000000"/>
              </a:buClr>
              <a:buSzPts val="1200"/>
              <a:buFont typeface="Arial"/>
              <a:buNone/>
            </a:pPr>
            <a:r>
              <a:t/>
            </a:r>
            <a:endParaRPr b="0" i="0" sz="1200" u="none" cap="none" strike="noStrike">
              <a:solidFill>
                <a:srgbClr val="455A64"/>
              </a:solidFill>
              <a:latin typeface="Roboto"/>
              <a:ea typeface="Roboto"/>
              <a:cs typeface="Roboto"/>
              <a:sym typeface="Roboto"/>
            </a:endParaRPr>
          </a:p>
          <a:p>
            <a:pPr indent="-95250" lvl="0" marL="171450" marR="0" rtl="0" algn="l">
              <a:lnSpc>
                <a:spcPct val="120000"/>
              </a:lnSpc>
              <a:spcBef>
                <a:spcPts val="600"/>
              </a:spcBef>
              <a:spcAft>
                <a:spcPts val="0"/>
              </a:spcAft>
              <a:buClr>
                <a:srgbClr val="000000"/>
              </a:buClr>
              <a:buSzPts val="1200"/>
              <a:buFont typeface="Arial"/>
              <a:buNone/>
            </a:pPr>
            <a:r>
              <a:t/>
            </a:r>
            <a:endParaRPr b="0" i="0" sz="1200" u="none" cap="none" strike="noStrike">
              <a:solidFill>
                <a:srgbClr val="455A64"/>
              </a:solidFill>
              <a:latin typeface="Roboto"/>
              <a:ea typeface="Roboto"/>
              <a:cs typeface="Roboto"/>
              <a:sym typeface="Roboto"/>
            </a:endParaRPr>
          </a:p>
          <a:p>
            <a:pPr indent="-95250" lvl="0" marL="171450" marR="0" rtl="0" algn="l">
              <a:lnSpc>
                <a:spcPct val="120000"/>
              </a:lnSpc>
              <a:spcBef>
                <a:spcPts val="600"/>
              </a:spcBef>
              <a:spcAft>
                <a:spcPts val="0"/>
              </a:spcAft>
              <a:buClr>
                <a:srgbClr val="000000"/>
              </a:buClr>
              <a:buSzPts val="1200"/>
              <a:buFont typeface="Arial"/>
              <a:buNone/>
            </a:pPr>
            <a:r>
              <a:t/>
            </a:r>
            <a:endParaRPr b="0" i="0" sz="1200" u="none" cap="none" strike="noStrike">
              <a:solidFill>
                <a:srgbClr val="455A64"/>
              </a:solidFill>
              <a:latin typeface="Roboto"/>
              <a:ea typeface="Roboto"/>
              <a:cs typeface="Roboto"/>
              <a:sym typeface="Roboto"/>
            </a:endParaRPr>
          </a:p>
          <a:p>
            <a:pPr indent="-95250" lvl="0" marL="171450" marR="0" rtl="0" algn="l">
              <a:lnSpc>
                <a:spcPct val="120000"/>
              </a:lnSpc>
              <a:spcBef>
                <a:spcPts val="60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5_Office Theme">
  <a:themeElements>
    <a:clrScheme name="3_Office Theme">
      <a:dk1>
        <a:srgbClr val="000000"/>
      </a:dk1>
      <a:lt1>
        <a:srgbClr val="161616"/>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Office Theme">
  <a:themeElements>
    <a:clrScheme name="3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Office Theme">
  <a:themeElements>
    <a:clrScheme name="3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TotalTime>0</TotalTime>
  <Words>0</Words>
  <Slides>1</Slides>
  <Notes>0</Notes>
  <HiddenSlides>0</HiddenSlides>
  <MMClips>0</MMClips>
  <ScaleCrop>false</ScaleCrop>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Marco Del Grosso</dc:creator>
</cp:coreProperties>
</file>